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91" r:id="rId2"/>
    <p:sldId id="256" r:id="rId3"/>
    <p:sldId id="262" r:id="rId4"/>
    <p:sldId id="259" r:id="rId5"/>
    <p:sldId id="260" r:id="rId6"/>
    <p:sldId id="261" r:id="rId7"/>
    <p:sldId id="265" r:id="rId8"/>
    <p:sldId id="266" r:id="rId9"/>
    <p:sldId id="267" r:id="rId10"/>
    <p:sldId id="268" r:id="rId11"/>
    <p:sldId id="269" r:id="rId12"/>
    <p:sldId id="270" r:id="rId13"/>
    <p:sldId id="271" r:id="rId14"/>
    <p:sldId id="258" r:id="rId15"/>
    <p:sldId id="264" r:id="rId16"/>
    <p:sldId id="272" r:id="rId17"/>
    <p:sldId id="273" r:id="rId18"/>
    <p:sldId id="274" r:id="rId19"/>
    <p:sldId id="275" r:id="rId20"/>
    <p:sldId id="276" r:id="rId21"/>
    <p:sldId id="280" r:id="rId22"/>
    <p:sldId id="277" r:id="rId23"/>
    <p:sldId id="278" r:id="rId24"/>
    <p:sldId id="279" r:id="rId25"/>
    <p:sldId id="287" r:id="rId26"/>
    <p:sldId id="288" r:id="rId27"/>
    <p:sldId id="289" r:id="rId28"/>
    <p:sldId id="290" r:id="rId29"/>
    <p:sldId id="281" r:id="rId30"/>
    <p:sldId id="282" r:id="rId31"/>
    <p:sldId id="283" r:id="rId32"/>
    <p:sldId id="284" r:id="rId33"/>
    <p:sldId id="285" r:id="rId34"/>
    <p:sldId id="286" r:id="rId35"/>
    <p:sldId id="292"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35"/>
    <p:restoredTop sz="94713"/>
  </p:normalViewPr>
  <p:slideViewPr>
    <p:cSldViewPr snapToGrid="0" snapToObjects="1">
      <p:cViewPr varScale="1">
        <p:scale>
          <a:sx n="108" d="100"/>
          <a:sy n="108" d="100"/>
        </p:scale>
        <p:origin x="105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diagrams/_rels/data15.xml.rels><?xml version="1.0" encoding="UTF-8" standalone="yes"?>
<Relationships xmlns="http://schemas.openxmlformats.org/package/2006/relationships"><Relationship Id="rId2" Type="http://schemas.openxmlformats.org/officeDocument/2006/relationships/hyperlink" Target="http://1961.in/" TargetMode="External"/><Relationship Id="rId1" Type="http://schemas.openxmlformats.org/officeDocument/2006/relationships/hyperlink" Target="http://en.wikipedia.org/wiki/Dowry" TargetMode="External"/></Relationships>
</file>

<file path=ppt/diagrams/_rels/drawing15.xml.rels><?xml version="1.0" encoding="UTF-8" standalone="yes"?>
<Relationships xmlns="http://schemas.openxmlformats.org/package/2006/relationships"><Relationship Id="rId2" Type="http://schemas.openxmlformats.org/officeDocument/2006/relationships/hyperlink" Target="http://1961.in/" TargetMode="External"/><Relationship Id="rId1" Type="http://schemas.openxmlformats.org/officeDocument/2006/relationships/hyperlink" Target="http://en.wikipedia.org/wiki/Dowry"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84CD20-8636-0F48-B6D6-EACA20B914CD}" type="doc">
      <dgm:prSet loTypeId="urn:microsoft.com/office/officeart/2005/8/layout/hProcess10" loCatId="hierarchy" qsTypeId="urn:microsoft.com/office/officeart/2005/8/quickstyle/simple5" qsCatId="simple" csTypeId="urn:microsoft.com/office/officeart/2005/8/colors/accent1_2" csCatId="accent1" phldr="1"/>
      <dgm:spPr/>
      <dgm:t>
        <a:bodyPr/>
        <a:lstStyle/>
        <a:p>
          <a:endParaRPr lang="en-GB"/>
        </a:p>
      </dgm:t>
    </dgm:pt>
    <dgm:pt modelId="{B03208FE-8453-5C40-B2CC-6F324C1F75B2}">
      <dgm:prSet/>
      <dgm:spPr>
        <a:solidFill>
          <a:schemeClr val="tx1">
            <a:lumMod val="85000"/>
            <a:lumOff val="15000"/>
          </a:schemeClr>
        </a:solidFill>
      </dgm:spPr>
      <dgm:t>
        <a:bodyPr/>
        <a:lstStyle/>
        <a:p>
          <a:r>
            <a:rPr lang="en-US" dirty="0"/>
            <a:t>The Areas Which Comes Under Unorganized Sectors</a:t>
          </a:r>
          <a:endParaRPr lang="en-IN" dirty="0"/>
        </a:p>
      </dgm:t>
    </dgm:pt>
    <dgm:pt modelId="{C36D3F93-F99B-9F4B-B3E0-6B4A8F931C3C}" type="parTrans" cxnId="{A08A96A1-02AC-8E47-B7A6-803BAC1E6101}">
      <dgm:prSet/>
      <dgm:spPr/>
      <dgm:t>
        <a:bodyPr/>
        <a:lstStyle/>
        <a:p>
          <a:endParaRPr lang="en-GB"/>
        </a:p>
      </dgm:t>
    </dgm:pt>
    <dgm:pt modelId="{7FB96093-3CCA-8F4A-83FC-26EA007410F5}" type="sibTrans" cxnId="{A08A96A1-02AC-8E47-B7A6-803BAC1E6101}">
      <dgm:prSet/>
      <dgm:spPr/>
      <dgm:t>
        <a:bodyPr/>
        <a:lstStyle/>
        <a:p>
          <a:endParaRPr lang="en-GB"/>
        </a:p>
      </dgm:t>
    </dgm:pt>
    <dgm:pt modelId="{B78F5A1A-E252-D449-A853-905433B359B3}" type="pres">
      <dgm:prSet presAssocID="{2C84CD20-8636-0F48-B6D6-EACA20B914CD}" presName="Name0" presStyleCnt="0">
        <dgm:presLayoutVars>
          <dgm:dir/>
          <dgm:resizeHandles val="exact"/>
        </dgm:presLayoutVars>
      </dgm:prSet>
      <dgm:spPr/>
    </dgm:pt>
    <dgm:pt modelId="{51DE58DB-2F04-E741-AA24-D09893B20C57}" type="pres">
      <dgm:prSet presAssocID="{B03208FE-8453-5C40-B2CC-6F324C1F75B2}" presName="composite" presStyleCnt="0"/>
      <dgm:spPr/>
    </dgm:pt>
    <dgm:pt modelId="{C72E2EAF-3A05-584F-9C7C-230FC7FCF9A6}" type="pres">
      <dgm:prSet presAssocID="{B03208FE-8453-5C40-B2CC-6F324C1F75B2}" presName="imagSh" presStyleLbl="bgImgPlace1" presStyleIdx="0" presStyleCnt="1"/>
      <dgm:spPr>
        <a:solidFill>
          <a:schemeClr val="bg2">
            <a:lumMod val="90000"/>
          </a:schemeClr>
        </a:solidFill>
      </dgm:spPr>
    </dgm:pt>
    <dgm:pt modelId="{B1F68644-13BC-E248-9501-FE5F053D4A3D}" type="pres">
      <dgm:prSet presAssocID="{B03208FE-8453-5C40-B2CC-6F324C1F75B2}" presName="txNode" presStyleLbl="node1" presStyleIdx="0" presStyleCnt="1">
        <dgm:presLayoutVars>
          <dgm:bulletEnabled val="1"/>
        </dgm:presLayoutVars>
      </dgm:prSet>
      <dgm:spPr/>
    </dgm:pt>
  </dgm:ptLst>
  <dgm:cxnLst>
    <dgm:cxn modelId="{3A45489C-CBE7-F645-B18F-2E889C7FA706}" type="presOf" srcId="{B03208FE-8453-5C40-B2CC-6F324C1F75B2}" destId="{B1F68644-13BC-E248-9501-FE5F053D4A3D}" srcOrd="0" destOrd="0" presId="urn:microsoft.com/office/officeart/2005/8/layout/hProcess10"/>
    <dgm:cxn modelId="{3F666C9E-9E11-0C4D-ABCC-8CED9DEA551D}" type="presOf" srcId="{2C84CD20-8636-0F48-B6D6-EACA20B914CD}" destId="{B78F5A1A-E252-D449-A853-905433B359B3}" srcOrd="0" destOrd="0" presId="urn:microsoft.com/office/officeart/2005/8/layout/hProcess10"/>
    <dgm:cxn modelId="{A08A96A1-02AC-8E47-B7A6-803BAC1E6101}" srcId="{2C84CD20-8636-0F48-B6D6-EACA20B914CD}" destId="{B03208FE-8453-5C40-B2CC-6F324C1F75B2}" srcOrd="0" destOrd="0" parTransId="{C36D3F93-F99B-9F4B-B3E0-6B4A8F931C3C}" sibTransId="{7FB96093-3CCA-8F4A-83FC-26EA007410F5}"/>
    <dgm:cxn modelId="{F7806D60-3F40-044F-80A7-A74ADE231381}" type="presParOf" srcId="{B78F5A1A-E252-D449-A853-905433B359B3}" destId="{51DE58DB-2F04-E741-AA24-D09893B20C57}" srcOrd="0" destOrd="0" presId="urn:microsoft.com/office/officeart/2005/8/layout/hProcess10"/>
    <dgm:cxn modelId="{0F726AE2-278B-6B43-A49B-7F261513E998}" type="presParOf" srcId="{51DE58DB-2F04-E741-AA24-D09893B20C57}" destId="{C72E2EAF-3A05-584F-9C7C-230FC7FCF9A6}" srcOrd="0" destOrd="0" presId="urn:microsoft.com/office/officeart/2005/8/layout/hProcess10"/>
    <dgm:cxn modelId="{67FFF579-E1F9-ED4D-A829-6597F9349418}" type="presParOf" srcId="{51DE58DB-2F04-E741-AA24-D09893B20C57}" destId="{B1F68644-13BC-E248-9501-FE5F053D4A3D}" srcOrd="1" destOrd="0" presId="urn:microsoft.com/office/officeart/2005/8/layout/hProcess1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08C8080-04F4-3A44-8DC4-A4D4E406BFD0}"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GB"/>
        </a:p>
      </dgm:t>
    </dgm:pt>
    <dgm:pt modelId="{A0AC737C-61E0-984C-96B0-5934D820B5F1}">
      <dgm:prSet/>
      <dgm:spPr/>
      <dgm:t>
        <a:bodyPr/>
        <a:lstStyle/>
        <a:p>
          <a:r>
            <a:rPr lang="en-IN"/>
            <a:t>50% of Indians don’t have proper shelter;</a:t>
          </a:r>
        </a:p>
      </dgm:t>
    </dgm:pt>
    <dgm:pt modelId="{25204BA1-1CA3-DE41-B82B-9210B839E86F}" type="parTrans" cxnId="{8B6809D1-B35F-8342-AD1D-702D798C4BE4}">
      <dgm:prSet/>
      <dgm:spPr/>
      <dgm:t>
        <a:bodyPr/>
        <a:lstStyle/>
        <a:p>
          <a:endParaRPr lang="en-GB"/>
        </a:p>
      </dgm:t>
    </dgm:pt>
    <dgm:pt modelId="{ACBDCDE4-2C18-4F4C-BAE5-86BB961BE218}" type="sibTrans" cxnId="{8B6809D1-B35F-8342-AD1D-702D798C4BE4}">
      <dgm:prSet/>
      <dgm:spPr/>
      <dgm:t>
        <a:bodyPr/>
        <a:lstStyle/>
        <a:p>
          <a:endParaRPr lang="en-GB"/>
        </a:p>
      </dgm:t>
    </dgm:pt>
    <dgm:pt modelId="{81D1CB9F-EEDC-8649-B18C-820212CB355F}">
      <dgm:prSet/>
      <dgm:spPr/>
      <dgm:t>
        <a:bodyPr/>
        <a:lstStyle/>
        <a:p>
          <a:r>
            <a:rPr lang="en-IN"/>
            <a:t>70% don’t have access to decent toilets (which inspires a multitude of bacteria to host  their own disease party);</a:t>
          </a:r>
        </a:p>
      </dgm:t>
    </dgm:pt>
    <dgm:pt modelId="{E1BC5BAA-9159-C942-9F5B-56BF72761D85}" type="parTrans" cxnId="{BE9BDB99-ACF6-004A-8A8D-09ECCB4FCD00}">
      <dgm:prSet/>
      <dgm:spPr/>
      <dgm:t>
        <a:bodyPr/>
        <a:lstStyle/>
        <a:p>
          <a:endParaRPr lang="en-GB"/>
        </a:p>
      </dgm:t>
    </dgm:pt>
    <dgm:pt modelId="{B29265D4-A5DC-0448-924E-1DFA9CB3BB0B}" type="sibTrans" cxnId="{BE9BDB99-ACF6-004A-8A8D-09ECCB4FCD00}">
      <dgm:prSet/>
      <dgm:spPr/>
      <dgm:t>
        <a:bodyPr/>
        <a:lstStyle/>
        <a:p>
          <a:endParaRPr lang="en-GB"/>
        </a:p>
      </dgm:t>
    </dgm:pt>
    <dgm:pt modelId="{753B2426-2EE0-5D45-80A2-19064ACDE7EE}">
      <dgm:prSet/>
      <dgm:spPr/>
      <dgm:t>
        <a:bodyPr/>
        <a:lstStyle/>
        <a:p>
          <a:r>
            <a:rPr lang="en-IN"/>
            <a:t>35% of households don’t have a nearby water source;</a:t>
          </a:r>
        </a:p>
      </dgm:t>
    </dgm:pt>
    <dgm:pt modelId="{5F5604B9-888D-1C44-90D8-4A025F343B6F}" type="parTrans" cxnId="{C54C30EA-C1FA-6C4C-BD72-58B6DB550827}">
      <dgm:prSet/>
      <dgm:spPr/>
      <dgm:t>
        <a:bodyPr/>
        <a:lstStyle/>
        <a:p>
          <a:endParaRPr lang="en-GB"/>
        </a:p>
      </dgm:t>
    </dgm:pt>
    <dgm:pt modelId="{993478B6-93E3-164B-A0B4-098F7CA09D5D}" type="sibTrans" cxnId="{C54C30EA-C1FA-6C4C-BD72-58B6DB550827}">
      <dgm:prSet/>
      <dgm:spPr/>
      <dgm:t>
        <a:bodyPr/>
        <a:lstStyle/>
        <a:p>
          <a:endParaRPr lang="en-GB"/>
        </a:p>
      </dgm:t>
    </dgm:pt>
    <dgm:pt modelId="{574490C5-D68F-8845-A8D7-69D7885249FE}">
      <dgm:prSet/>
      <dgm:spPr/>
      <dgm:t>
        <a:bodyPr/>
        <a:lstStyle/>
        <a:p>
          <a:r>
            <a:rPr lang="en-IN" dirty="0"/>
            <a:t>85% of </a:t>
          </a:r>
          <a:r>
            <a:rPr lang="en-IN" b="0" dirty="0"/>
            <a:t>villages</a:t>
          </a:r>
          <a:r>
            <a:rPr lang="en-IN" dirty="0"/>
            <a:t> don’t have a secondary school (how can this be the same government  claiming 9% annual growth?);</a:t>
          </a:r>
        </a:p>
      </dgm:t>
    </dgm:pt>
    <dgm:pt modelId="{9339B332-F70F-1748-A955-E1CEA452BF60}" type="parTrans" cxnId="{5608201A-9E88-934A-9386-CE2E75952830}">
      <dgm:prSet/>
      <dgm:spPr/>
      <dgm:t>
        <a:bodyPr/>
        <a:lstStyle/>
        <a:p>
          <a:endParaRPr lang="en-GB"/>
        </a:p>
      </dgm:t>
    </dgm:pt>
    <dgm:pt modelId="{DFA28D2E-1807-1A4C-BB40-1B95040CF559}" type="sibTrans" cxnId="{5608201A-9E88-934A-9386-CE2E75952830}">
      <dgm:prSet/>
      <dgm:spPr/>
      <dgm:t>
        <a:bodyPr/>
        <a:lstStyle/>
        <a:p>
          <a:endParaRPr lang="en-GB"/>
        </a:p>
      </dgm:t>
    </dgm:pt>
    <dgm:pt modelId="{939056EB-9E18-C849-A6A1-0D632906A3A8}">
      <dgm:prSet/>
      <dgm:spPr/>
      <dgm:t>
        <a:bodyPr/>
        <a:lstStyle/>
        <a:p>
          <a:r>
            <a:rPr lang="en-IN"/>
            <a:t>Over 40% of these same villages don’t have proper roads connecting them.</a:t>
          </a:r>
        </a:p>
      </dgm:t>
    </dgm:pt>
    <dgm:pt modelId="{59A26295-0319-9E4F-AD44-6C5D1C2149AE}" type="parTrans" cxnId="{F2DAEC2D-CE24-0F47-A306-9755019AA391}">
      <dgm:prSet/>
      <dgm:spPr/>
      <dgm:t>
        <a:bodyPr/>
        <a:lstStyle/>
        <a:p>
          <a:endParaRPr lang="en-GB"/>
        </a:p>
      </dgm:t>
    </dgm:pt>
    <dgm:pt modelId="{0A90CD93-023A-A143-A760-9C6D52395BC2}" type="sibTrans" cxnId="{F2DAEC2D-CE24-0F47-A306-9755019AA391}">
      <dgm:prSet/>
      <dgm:spPr/>
      <dgm:t>
        <a:bodyPr/>
        <a:lstStyle/>
        <a:p>
          <a:endParaRPr lang="en-GB"/>
        </a:p>
      </dgm:t>
    </dgm:pt>
    <dgm:pt modelId="{1A94F115-32A1-BA4C-982F-8A2771A1E4CE}" type="pres">
      <dgm:prSet presAssocID="{708C8080-04F4-3A44-8DC4-A4D4E406BFD0}" presName="vert0" presStyleCnt="0">
        <dgm:presLayoutVars>
          <dgm:dir/>
          <dgm:animOne val="branch"/>
          <dgm:animLvl val="lvl"/>
        </dgm:presLayoutVars>
      </dgm:prSet>
      <dgm:spPr/>
    </dgm:pt>
    <dgm:pt modelId="{65A63A99-B87C-5B4C-A4CA-04C8DE6509D2}" type="pres">
      <dgm:prSet presAssocID="{A0AC737C-61E0-984C-96B0-5934D820B5F1}" presName="thickLine" presStyleLbl="alignNode1" presStyleIdx="0" presStyleCnt="5"/>
      <dgm:spPr/>
    </dgm:pt>
    <dgm:pt modelId="{8FCDDE11-BCB1-F544-B191-06C8D2B1C465}" type="pres">
      <dgm:prSet presAssocID="{A0AC737C-61E0-984C-96B0-5934D820B5F1}" presName="horz1" presStyleCnt="0"/>
      <dgm:spPr/>
    </dgm:pt>
    <dgm:pt modelId="{3DE0A587-3BFD-394D-8B88-6975AF24EDC5}" type="pres">
      <dgm:prSet presAssocID="{A0AC737C-61E0-984C-96B0-5934D820B5F1}" presName="tx1" presStyleLbl="revTx" presStyleIdx="0" presStyleCnt="5"/>
      <dgm:spPr/>
    </dgm:pt>
    <dgm:pt modelId="{04288B6F-5F22-4A46-AA93-84D1599074F1}" type="pres">
      <dgm:prSet presAssocID="{A0AC737C-61E0-984C-96B0-5934D820B5F1}" presName="vert1" presStyleCnt="0"/>
      <dgm:spPr/>
    </dgm:pt>
    <dgm:pt modelId="{34A817E6-AB09-CA4F-915D-DF49DA054903}" type="pres">
      <dgm:prSet presAssocID="{81D1CB9F-EEDC-8649-B18C-820212CB355F}" presName="thickLine" presStyleLbl="alignNode1" presStyleIdx="1" presStyleCnt="5"/>
      <dgm:spPr/>
    </dgm:pt>
    <dgm:pt modelId="{4EB28A95-0569-8146-9BA7-6DA3D6306004}" type="pres">
      <dgm:prSet presAssocID="{81D1CB9F-EEDC-8649-B18C-820212CB355F}" presName="horz1" presStyleCnt="0"/>
      <dgm:spPr/>
    </dgm:pt>
    <dgm:pt modelId="{13D2D74D-D7DC-7B46-9E56-CAFF9553EEB0}" type="pres">
      <dgm:prSet presAssocID="{81D1CB9F-EEDC-8649-B18C-820212CB355F}" presName="tx1" presStyleLbl="revTx" presStyleIdx="1" presStyleCnt="5"/>
      <dgm:spPr/>
    </dgm:pt>
    <dgm:pt modelId="{18352A06-A49E-A64A-B470-DC951A74C8E8}" type="pres">
      <dgm:prSet presAssocID="{81D1CB9F-EEDC-8649-B18C-820212CB355F}" presName="vert1" presStyleCnt="0"/>
      <dgm:spPr/>
    </dgm:pt>
    <dgm:pt modelId="{EDD8449B-58BE-7241-B66A-2574C1FE9635}" type="pres">
      <dgm:prSet presAssocID="{753B2426-2EE0-5D45-80A2-19064ACDE7EE}" presName="thickLine" presStyleLbl="alignNode1" presStyleIdx="2" presStyleCnt="5"/>
      <dgm:spPr/>
    </dgm:pt>
    <dgm:pt modelId="{FC975C75-049E-5740-ADDA-51522C0784E1}" type="pres">
      <dgm:prSet presAssocID="{753B2426-2EE0-5D45-80A2-19064ACDE7EE}" presName="horz1" presStyleCnt="0"/>
      <dgm:spPr/>
    </dgm:pt>
    <dgm:pt modelId="{25B04207-ED24-7544-8B6D-D7B2E1019DD7}" type="pres">
      <dgm:prSet presAssocID="{753B2426-2EE0-5D45-80A2-19064ACDE7EE}" presName="tx1" presStyleLbl="revTx" presStyleIdx="2" presStyleCnt="5"/>
      <dgm:spPr/>
    </dgm:pt>
    <dgm:pt modelId="{9E671521-BAA6-134D-96B6-AA742932B94E}" type="pres">
      <dgm:prSet presAssocID="{753B2426-2EE0-5D45-80A2-19064ACDE7EE}" presName="vert1" presStyleCnt="0"/>
      <dgm:spPr/>
    </dgm:pt>
    <dgm:pt modelId="{176D0EDB-EBA5-3545-B938-C19A07C1F4C1}" type="pres">
      <dgm:prSet presAssocID="{574490C5-D68F-8845-A8D7-69D7885249FE}" presName="thickLine" presStyleLbl="alignNode1" presStyleIdx="3" presStyleCnt="5"/>
      <dgm:spPr/>
    </dgm:pt>
    <dgm:pt modelId="{BD7C7112-3EA2-694E-B925-9FFCB1B9A909}" type="pres">
      <dgm:prSet presAssocID="{574490C5-D68F-8845-A8D7-69D7885249FE}" presName="horz1" presStyleCnt="0"/>
      <dgm:spPr/>
    </dgm:pt>
    <dgm:pt modelId="{36A2C29D-B818-8A40-9CC9-8DED846E767C}" type="pres">
      <dgm:prSet presAssocID="{574490C5-D68F-8845-A8D7-69D7885249FE}" presName="tx1" presStyleLbl="revTx" presStyleIdx="3" presStyleCnt="5"/>
      <dgm:spPr/>
    </dgm:pt>
    <dgm:pt modelId="{D2B23D5B-CACB-7545-979D-71E6777F936B}" type="pres">
      <dgm:prSet presAssocID="{574490C5-D68F-8845-A8D7-69D7885249FE}" presName="vert1" presStyleCnt="0"/>
      <dgm:spPr/>
    </dgm:pt>
    <dgm:pt modelId="{A5DFF53A-5EFB-6143-88B1-CBBD7ABCE316}" type="pres">
      <dgm:prSet presAssocID="{939056EB-9E18-C849-A6A1-0D632906A3A8}" presName="thickLine" presStyleLbl="alignNode1" presStyleIdx="4" presStyleCnt="5"/>
      <dgm:spPr/>
    </dgm:pt>
    <dgm:pt modelId="{9B963D88-6959-E34E-945C-3F8547B11853}" type="pres">
      <dgm:prSet presAssocID="{939056EB-9E18-C849-A6A1-0D632906A3A8}" presName="horz1" presStyleCnt="0"/>
      <dgm:spPr/>
    </dgm:pt>
    <dgm:pt modelId="{564C0EBD-147C-2D40-9370-3B77DCAE4260}" type="pres">
      <dgm:prSet presAssocID="{939056EB-9E18-C849-A6A1-0D632906A3A8}" presName="tx1" presStyleLbl="revTx" presStyleIdx="4" presStyleCnt="5"/>
      <dgm:spPr/>
    </dgm:pt>
    <dgm:pt modelId="{2277ADC2-F640-804D-BDB3-2ECED64337B9}" type="pres">
      <dgm:prSet presAssocID="{939056EB-9E18-C849-A6A1-0D632906A3A8}" presName="vert1" presStyleCnt="0"/>
      <dgm:spPr/>
    </dgm:pt>
  </dgm:ptLst>
  <dgm:cxnLst>
    <dgm:cxn modelId="{687B5B03-FB77-B448-A2B8-EB90DDCB97B8}" type="presOf" srcId="{574490C5-D68F-8845-A8D7-69D7885249FE}" destId="{36A2C29D-B818-8A40-9CC9-8DED846E767C}" srcOrd="0" destOrd="0" presId="urn:microsoft.com/office/officeart/2008/layout/LinedList"/>
    <dgm:cxn modelId="{5608201A-9E88-934A-9386-CE2E75952830}" srcId="{708C8080-04F4-3A44-8DC4-A4D4E406BFD0}" destId="{574490C5-D68F-8845-A8D7-69D7885249FE}" srcOrd="3" destOrd="0" parTransId="{9339B332-F70F-1748-A955-E1CEA452BF60}" sibTransId="{DFA28D2E-1807-1A4C-BB40-1B95040CF559}"/>
    <dgm:cxn modelId="{70420D2A-1014-2D46-824F-855C45DEA8D5}" type="presOf" srcId="{753B2426-2EE0-5D45-80A2-19064ACDE7EE}" destId="{25B04207-ED24-7544-8B6D-D7B2E1019DD7}" srcOrd="0" destOrd="0" presId="urn:microsoft.com/office/officeart/2008/layout/LinedList"/>
    <dgm:cxn modelId="{F2DAEC2D-CE24-0F47-A306-9755019AA391}" srcId="{708C8080-04F4-3A44-8DC4-A4D4E406BFD0}" destId="{939056EB-9E18-C849-A6A1-0D632906A3A8}" srcOrd="4" destOrd="0" parTransId="{59A26295-0319-9E4F-AD44-6C5D1C2149AE}" sibTransId="{0A90CD93-023A-A143-A760-9C6D52395BC2}"/>
    <dgm:cxn modelId="{1ADD2A34-5BCC-8245-88D6-231018729C97}" type="presOf" srcId="{939056EB-9E18-C849-A6A1-0D632906A3A8}" destId="{564C0EBD-147C-2D40-9370-3B77DCAE4260}" srcOrd="0" destOrd="0" presId="urn:microsoft.com/office/officeart/2008/layout/LinedList"/>
    <dgm:cxn modelId="{5CDD6257-B7AC-E045-9614-1E4D6A8AA7AB}" type="presOf" srcId="{81D1CB9F-EEDC-8649-B18C-820212CB355F}" destId="{13D2D74D-D7DC-7B46-9E56-CAFF9553EEB0}" srcOrd="0" destOrd="0" presId="urn:microsoft.com/office/officeart/2008/layout/LinedList"/>
    <dgm:cxn modelId="{3DE8AA6E-46F8-444B-B703-D621AD6927A7}" type="presOf" srcId="{708C8080-04F4-3A44-8DC4-A4D4E406BFD0}" destId="{1A94F115-32A1-BA4C-982F-8A2771A1E4CE}" srcOrd="0" destOrd="0" presId="urn:microsoft.com/office/officeart/2008/layout/LinedList"/>
    <dgm:cxn modelId="{B1311899-B34D-F542-B5F7-96FA8BBB1A71}" type="presOf" srcId="{A0AC737C-61E0-984C-96B0-5934D820B5F1}" destId="{3DE0A587-3BFD-394D-8B88-6975AF24EDC5}" srcOrd="0" destOrd="0" presId="urn:microsoft.com/office/officeart/2008/layout/LinedList"/>
    <dgm:cxn modelId="{BE9BDB99-ACF6-004A-8A8D-09ECCB4FCD00}" srcId="{708C8080-04F4-3A44-8DC4-A4D4E406BFD0}" destId="{81D1CB9F-EEDC-8649-B18C-820212CB355F}" srcOrd="1" destOrd="0" parTransId="{E1BC5BAA-9159-C942-9F5B-56BF72761D85}" sibTransId="{B29265D4-A5DC-0448-924E-1DFA9CB3BB0B}"/>
    <dgm:cxn modelId="{8B6809D1-B35F-8342-AD1D-702D798C4BE4}" srcId="{708C8080-04F4-3A44-8DC4-A4D4E406BFD0}" destId="{A0AC737C-61E0-984C-96B0-5934D820B5F1}" srcOrd="0" destOrd="0" parTransId="{25204BA1-1CA3-DE41-B82B-9210B839E86F}" sibTransId="{ACBDCDE4-2C18-4F4C-BAE5-86BB961BE218}"/>
    <dgm:cxn modelId="{C54C30EA-C1FA-6C4C-BD72-58B6DB550827}" srcId="{708C8080-04F4-3A44-8DC4-A4D4E406BFD0}" destId="{753B2426-2EE0-5D45-80A2-19064ACDE7EE}" srcOrd="2" destOrd="0" parTransId="{5F5604B9-888D-1C44-90D8-4A025F343B6F}" sibTransId="{993478B6-93E3-164B-A0B4-098F7CA09D5D}"/>
    <dgm:cxn modelId="{EE35B968-209D-324C-80FA-9E8ABC9BFD9B}" type="presParOf" srcId="{1A94F115-32A1-BA4C-982F-8A2771A1E4CE}" destId="{65A63A99-B87C-5B4C-A4CA-04C8DE6509D2}" srcOrd="0" destOrd="0" presId="urn:microsoft.com/office/officeart/2008/layout/LinedList"/>
    <dgm:cxn modelId="{FDD33CE4-38FA-4A4B-B2FF-18D6C656808B}" type="presParOf" srcId="{1A94F115-32A1-BA4C-982F-8A2771A1E4CE}" destId="{8FCDDE11-BCB1-F544-B191-06C8D2B1C465}" srcOrd="1" destOrd="0" presId="urn:microsoft.com/office/officeart/2008/layout/LinedList"/>
    <dgm:cxn modelId="{512FBADF-7158-1848-9DBB-AFC476F98F46}" type="presParOf" srcId="{8FCDDE11-BCB1-F544-B191-06C8D2B1C465}" destId="{3DE0A587-3BFD-394D-8B88-6975AF24EDC5}" srcOrd="0" destOrd="0" presId="urn:microsoft.com/office/officeart/2008/layout/LinedList"/>
    <dgm:cxn modelId="{E4D0A1FE-0F0F-134D-8E38-5DFC0AB6C5DA}" type="presParOf" srcId="{8FCDDE11-BCB1-F544-B191-06C8D2B1C465}" destId="{04288B6F-5F22-4A46-AA93-84D1599074F1}" srcOrd="1" destOrd="0" presId="urn:microsoft.com/office/officeart/2008/layout/LinedList"/>
    <dgm:cxn modelId="{E4C86F31-028F-5641-A605-6958053CBFE6}" type="presParOf" srcId="{1A94F115-32A1-BA4C-982F-8A2771A1E4CE}" destId="{34A817E6-AB09-CA4F-915D-DF49DA054903}" srcOrd="2" destOrd="0" presId="urn:microsoft.com/office/officeart/2008/layout/LinedList"/>
    <dgm:cxn modelId="{CDC790C3-A304-B341-B1FB-781484268046}" type="presParOf" srcId="{1A94F115-32A1-BA4C-982F-8A2771A1E4CE}" destId="{4EB28A95-0569-8146-9BA7-6DA3D6306004}" srcOrd="3" destOrd="0" presId="urn:microsoft.com/office/officeart/2008/layout/LinedList"/>
    <dgm:cxn modelId="{494EBDF9-ACA7-B243-85F9-1E09C36A3FCD}" type="presParOf" srcId="{4EB28A95-0569-8146-9BA7-6DA3D6306004}" destId="{13D2D74D-D7DC-7B46-9E56-CAFF9553EEB0}" srcOrd="0" destOrd="0" presId="urn:microsoft.com/office/officeart/2008/layout/LinedList"/>
    <dgm:cxn modelId="{EBAE5D5D-FF17-BD40-8721-E79A8736BD12}" type="presParOf" srcId="{4EB28A95-0569-8146-9BA7-6DA3D6306004}" destId="{18352A06-A49E-A64A-B470-DC951A74C8E8}" srcOrd="1" destOrd="0" presId="urn:microsoft.com/office/officeart/2008/layout/LinedList"/>
    <dgm:cxn modelId="{C78CD121-8950-C64F-A92B-08E68287E8E0}" type="presParOf" srcId="{1A94F115-32A1-BA4C-982F-8A2771A1E4CE}" destId="{EDD8449B-58BE-7241-B66A-2574C1FE9635}" srcOrd="4" destOrd="0" presId="urn:microsoft.com/office/officeart/2008/layout/LinedList"/>
    <dgm:cxn modelId="{2E074C54-A0ED-BF41-9A76-A3BD99D71C7A}" type="presParOf" srcId="{1A94F115-32A1-BA4C-982F-8A2771A1E4CE}" destId="{FC975C75-049E-5740-ADDA-51522C0784E1}" srcOrd="5" destOrd="0" presId="urn:microsoft.com/office/officeart/2008/layout/LinedList"/>
    <dgm:cxn modelId="{DF48A191-8327-424D-92E7-79529C31DA59}" type="presParOf" srcId="{FC975C75-049E-5740-ADDA-51522C0784E1}" destId="{25B04207-ED24-7544-8B6D-D7B2E1019DD7}" srcOrd="0" destOrd="0" presId="urn:microsoft.com/office/officeart/2008/layout/LinedList"/>
    <dgm:cxn modelId="{FB1965E4-9E64-704E-94D1-2876631A02F3}" type="presParOf" srcId="{FC975C75-049E-5740-ADDA-51522C0784E1}" destId="{9E671521-BAA6-134D-96B6-AA742932B94E}" srcOrd="1" destOrd="0" presId="urn:microsoft.com/office/officeart/2008/layout/LinedList"/>
    <dgm:cxn modelId="{94C464CE-5B1A-FA4F-A8CF-6263385DDE38}" type="presParOf" srcId="{1A94F115-32A1-BA4C-982F-8A2771A1E4CE}" destId="{176D0EDB-EBA5-3545-B938-C19A07C1F4C1}" srcOrd="6" destOrd="0" presId="urn:microsoft.com/office/officeart/2008/layout/LinedList"/>
    <dgm:cxn modelId="{6E1BFE08-114B-4F42-B6CD-CDA0B2614A2C}" type="presParOf" srcId="{1A94F115-32A1-BA4C-982F-8A2771A1E4CE}" destId="{BD7C7112-3EA2-694E-B925-9FFCB1B9A909}" srcOrd="7" destOrd="0" presId="urn:microsoft.com/office/officeart/2008/layout/LinedList"/>
    <dgm:cxn modelId="{557197BD-9243-1E42-876F-5501BD8AB600}" type="presParOf" srcId="{BD7C7112-3EA2-694E-B925-9FFCB1B9A909}" destId="{36A2C29D-B818-8A40-9CC9-8DED846E767C}" srcOrd="0" destOrd="0" presId="urn:microsoft.com/office/officeart/2008/layout/LinedList"/>
    <dgm:cxn modelId="{436A3E94-D9E7-3844-B447-8B5147FF5A6A}" type="presParOf" srcId="{BD7C7112-3EA2-694E-B925-9FFCB1B9A909}" destId="{D2B23D5B-CACB-7545-979D-71E6777F936B}" srcOrd="1" destOrd="0" presId="urn:microsoft.com/office/officeart/2008/layout/LinedList"/>
    <dgm:cxn modelId="{92634862-CBE3-4D4F-B3BB-B2BD4EF98D9F}" type="presParOf" srcId="{1A94F115-32A1-BA4C-982F-8A2771A1E4CE}" destId="{A5DFF53A-5EFB-6143-88B1-CBBD7ABCE316}" srcOrd="8" destOrd="0" presId="urn:microsoft.com/office/officeart/2008/layout/LinedList"/>
    <dgm:cxn modelId="{1E6727FD-4EAF-3944-B2BF-BA1E7510BA70}" type="presParOf" srcId="{1A94F115-32A1-BA4C-982F-8A2771A1E4CE}" destId="{9B963D88-6959-E34E-945C-3F8547B11853}" srcOrd="9" destOrd="0" presId="urn:microsoft.com/office/officeart/2008/layout/LinedList"/>
    <dgm:cxn modelId="{87828EE8-2FA1-6843-844C-02F072243DD9}" type="presParOf" srcId="{9B963D88-6959-E34E-945C-3F8547B11853}" destId="{564C0EBD-147C-2D40-9370-3B77DCAE4260}" srcOrd="0" destOrd="0" presId="urn:microsoft.com/office/officeart/2008/layout/LinedList"/>
    <dgm:cxn modelId="{DA9DD4B5-24AF-5E47-85B7-43248E741DD6}" type="presParOf" srcId="{9B963D88-6959-E34E-945C-3F8547B11853}" destId="{2277ADC2-F640-804D-BDB3-2ECED64337B9}" srcOrd="1" destOrd="0" presId="urn:microsoft.com/office/officeart/2008/layout/Lined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FAAB638-51F0-6941-9EB3-8917C7FF191F}"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GB"/>
        </a:p>
      </dgm:t>
    </dgm:pt>
    <dgm:pt modelId="{8E7BBA06-B940-6043-A618-5BBA69472E64}">
      <dgm:prSet/>
      <dgm:spPr/>
      <dgm:t>
        <a:bodyPr/>
        <a:lstStyle/>
        <a:p>
          <a:r>
            <a:rPr lang="en-IN" dirty="0"/>
            <a:t>It is not uncommon for these areas to have 10-15 hours of blackouts and brownouts every  day.</a:t>
          </a:r>
        </a:p>
      </dgm:t>
    </dgm:pt>
    <dgm:pt modelId="{6EC56843-3808-8941-B5E3-52890C0D1D14}" type="parTrans" cxnId="{82CE3CE8-AAD6-6541-AFD3-2C64F987B3A2}">
      <dgm:prSet/>
      <dgm:spPr/>
      <dgm:t>
        <a:bodyPr/>
        <a:lstStyle/>
        <a:p>
          <a:endParaRPr lang="en-GB"/>
        </a:p>
      </dgm:t>
    </dgm:pt>
    <dgm:pt modelId="{01B0BB0E-C74F-E040-AC5C-B76E4104E014}" type="sibTrans" cxnId="{82CE3CE8-AAD6-6541-AFD3-2C64F987B3A2}">
      <dgm:prSet/>
      <dgm:spPr/>
      <dgm:t>
        <a:bodyPr/>
        <a:lstStyle/>
        <a:p>
          <a:endParaRPr lang="en-GB"/>
        </a:p>
      </dgm:t>
    </dgm:pt>
    <dgm:pt modelId="{B9B094DA-DEA9-A347-B6AD-80A721A9498B}">
      <dgm:prSet/>
      <dgm:spPr/>
      <dgm:t>
        <a:bodyPr/>
        <a:lstStyle/>
        <a:p>
          <a:r>
            <a:rPr lang="en-IN"/>
            <a:t>There is a shortfall of about 15,000-20,000 mw of electricity in the country and we  require about 140,000 mw of additional capacity with an estimated outlay of Rs  5,50,000 crore.</a:t>
          </a:r>
        </a:p>
      </dgm:t>
    </dgm:pt>
    <dgm:pt modelId="{D5121A48-7C9A-3146-A38E-7F4562B72636}" type="parTrans" cxnId="{E16FF958-22AB-0644-90B8-F4938087E9AC}">
      <dgm:prSet/>
      <dgm:spPr/>
      <dgm:t>
        <a:bodyPr/>
        <a:lstStyle/>
        <a:p>
          <a:endParaRPr lang="en-GB"/>
        </a:p>
      </dgm:t>
    </dgm:pt>
    <dgm:pt modelId="{C9B565F4-4EE5-2E41-9765-50248E19A767}" type="sibTrans" cxnId="{E16FF958-22AB-0644-90B8-F4938087E9AC}">
      <dgm:prSet/>
      <dgm:spPr/>
      <dgm:t>
        <a:bodyPr/>
        <a:lstStyle/>
        <a:p>
          <a:endParaRPr lang="en-GB"/>
        </a:p>
      </dgm:t>
    </dgm:pt>
    <dgm:pt modelId="{F0ACFB0D-1E4D-6B47-8224-A380F4CD6B10}">
      <dgm:prSet/>
      <dgm:spPr/>
      <dgm:t>
        <a:bodyPr/>
        <a:lstStyle/>
        <a:p>
          <a:r>
            <a:rPr lang="en-IN"/>
            <a:t>Because of tremendous shortage of electricity, industrial growth and general  life in the country is seriously affected.</a:t>
          </a:r>
        </a:p>
      </dgm:t>
    </dgm:pt>
    <dgm:pt modelId="{BE5A52AF-1C0C-9441-BB35-F8E2854A8D44}" type="parTrans" cxnId="{630E24C0-B0E4-454E-B707-D873F323C933}">
      <dgm:prSet/>
      <dgm:spPr/>
      <dgm:t>
        <a:bodyPr/>
        <a:lstStyle/>
        <a:p>
          <a:endParaRPr lang="en-GB"/>
        </a:p>
      </dgm:t>
    </dgm:pt>
    <dgm:pt modelId="{C682AD72-236C-A24D-A711-1AA522B4D563}" type="sibTrans" cxnId="{630E24C0-B0E4-454E-B707-D873F323C933}">
      <dgm:prSet/>
      <dgm:spPr/>
      <dgm:t>
        <a:bodyPr/>
        <a:lstStyle/>
        <a:p>
          <a:endParaRPr lang="en-GB"/>
        </a:p>
      </dgm:t>
    </dgm:pt>
    <dgm:pt modelId="{A71D8B3A-1936-D242-B00C-0CDC65BC29E8}">
      <dgm:prSet/>
      <dgm:spPr/>
      <dgm:t>
        <a:bodyPr/>
        <a:lstStyle/>
        <a:p>
          <a:r>
            <a:rPr lang="en-IN"/>
            <a:t>The definition of electrified village has changed over the years. Before October 1997,a village was classified as “electrified” if electricity was used within its revenue area for any  purpose.</a:t>
          </a:r>
        </a:p>
      </dgm:t>
    </dgm:pt>
    <dgm:pt modelId="{56A9C49A-53EC-534D-8D61-1486C3B1057C}" type="parTrans" cxnId="{8F34CDA7-EC17-014D-9508-3C4722C5E96E}">
      <dgm:prSet/>
      <dgm:spPr/>
      <dgm:t>
        <a:bodyPr/>
        <a:lstStyle/>
        <a:p>
          <a:endParaRPr lang="en-GB"/>
        </a:p>
      </dgm:t>
    </dgm:pt>
    <dgm:pt modelId="{6CADFD53-4E34-4A4B-8D1A-5C6385C46E14}" type="sibTrans" cxnId="{8F34CDA7-EC17-014D-9508-3C4722C5E96E}">
      <dgm:prSet/>
      <dgm:spPr/>
      <dgm:t>
        <a:bodyPr/>
        <a:lstStyle/>
        <a:p>
          <a:endParaRPr lang="en-GB"/>
        </a:p>
      </dgm:t>
    </dgm:pt>
    <dgm:pt modelId="{007F78F1-8DAE-6644-8B12-806F8CCAED1A}">
      <dgm:prSet/>
      <dgm:spPr/>
      <dgm:t>
        <a:bodyPr/>
        <a:lstStyle/>
        <a:p>
          <a:r>
            <a:rPr lang="en-IN"/>
            <a:t>“</a:t>
          </a:r>
          <a:r>
            <a:rPr lang="en-IN" b="1" i="1"/>
            <a:t>The key issue that remains ambiguous is what defines “power for all </a:t>
          </a:r>
          <a:r>
            <a:rPr lang="en-IN"/>
            <a:t>” — Is it just  electrification of villages or to provide quality and adequate electricity to all households?</a:t>
          </a:r>
        </a:p>
      </dgm:t>
    </dgm:pt>
    <dgm:pt modelId="{FFFC46BE-4FA6-624A-BB11-83C268EBDDE0}" type="parTrans" cxnId="{680A6EFA-4673-764C-A4DB-348F7AB9208D}">
      <dgm:prSet/>
      <dgm:spPr/>
      <dgm:t>
        <a:bodyPr/>
        <a:lstStyle/>
        <a:p>
          <a:endParaRPr lang="en-GB"/>
        </a:p>
      </dgm:t>
    </dgm:pt>
    <dgm:pt modelId="{0E74F759-9797-B149-9DE0-25DD6DC63E25}" type="sibTrans" cxnId="{680A6EFA-4673-764C-A4DB-348F7AB9208D}">
      <dgm:prSet/>
      <dgm:spPr/>
      <dgm:t>
        <a:bodyPr/>
        <a:lstStyle/>
        <a:p>
          <a:endParaRPr lang="en-GB"/>
        </a:p>
      </dgm:t>
    </dgm:pt>
    <dgm:pt modelId="{ED0BF188-5158-4744-AACE-D36BA13C6557}" type="pres">
      <dgm:prSet presAssocID="{7FAAB638-51F0-6941-9EB3-8917C7FF191F}" presName="vert0" presStyleCnt="0">
        <dgm:presLayoutVars>
          <dgm:dir/>
          <dgm:animOne val="branch"/>
          <dgm:animLvl val="lvl"/>
        </dgm:presLayoutVars>
      </dgm:prSet>
      <dgm:spPr/>
    </dgm:pt>
    <dgm:pt modelId="{A5DE6E71-17DD-1A45-BEDF-959CBD6B12C9}" type="pres">
      <dgm:prSet presAssocID="{8E7BBA06-B940-6043-A618-5BBA69472E64}" presName="thickLine" presStyleLbl="alignNode1" presStyleIdx="0" presStyleCnt="5"/>
      <dgm:spPr/>
    </dgm:pt>
    <dgm:pt modelId="{DB005DD5-6602-3645-8DAE-60AC5CF7C068}" type="pres">
      <dgm:prSet presAssocID="{8E7BBA06-B940-6043-A618-5BBA69472E64}" presName="horz1" presStyleCnt="0"/>
      <dgm:spPr/>
    </dgm:pt>
    <dgm:pt modelId="{C553FE5A-EC48-6A45-A03F-07BA4E1C64F1}" type="pres">
      <dgm:prSet presAssocID="{8E7BBA06-B940-6043-A618-5BBA69472E64}" presName="tx1" presStyleLbl="revTx" presStyleIdx="0" presStyleCnt="5"/>
      <dgm:spPr/>
    </dgm:pt>
    <dgm:pt modelId="{14160101-FC35-D640-819A-340BA3B23E1E}" type="pres">
      <dgm:prSet presAssocID="{8E7BBA06-B940-6043-A618-5BBA69472E64}" presName="vert1" presStyleCnt="0"/>
      <dgm:spPr/>
    </dgm:pt>
    <dgm:pt modelId="{D057265F-E3C4-F04F-823D-EFFDF70E3858}" type="pres">
      <dgm:prSet presAssocID="{B9B094DA-DEA9-A347-B6AD-80A721A9498B}" presName="thickLine" presStyleLbl="alignNode1" presStyleIdx="1" presStyleCnt="5"/>
      <dgm:spPr/>
    </dgm:pt>
    <dgm:pt modelId="{346DC79A-42C6-D846-82DF-CD45161A5352}" type="pres">
      <dgm:prSet presAssocID="{B9B094DA-DEA9-A347-B6AD-80A721A9498B}" presName="horz1" presStyleCnt="0"/>
      <dgm:spPr/>
    </dgm:pt>
    <dgm:pt modelId="{A8219DB9-52D1-4B4D-8A92-32DD571BADEB}" type="pres">
      <dgm:prSet presAssocID="{B9B094DA-DEA9-A347-B6AD-80A721A9498B}" presName="tx1" presStyleLbl="revTx" presStyleIdx="1" presStyleCnt="5"/>
      <dgm:spPr/>
    </dgm:pt>
    <dgm:pt modelId="{7903B9F2-0EE0-CB47-9FAC-5FD44A72E414}" type="pres">
      <dgm:prSet presAssocID="{B9B094DA-DEA9-A347-B6AD-80A721A9498B}" presName="vert1" presStyleCnt="0"/>
      <dgm:spPr/>
    </dgm:pt>
    <dgm:pt modelId="{AD50FFA1-88E8-4D4D-A02A-55DAC4D4657B}" type="pres">
      <dgm:prSet presAssocID="{F0ACFB0D-1E4D-6B47-8224-A380F4CD6B10}" presName="thickLine" presStyleLbl="alignNode1" presStyleIdx="2" presStyleCnt="5"/>
      <dgm:spPr/>
    </dgm:pt>
    <dgm:pt modelId="{EA29C0F6-2D13-EE44-9E87-C09480652A14}" type="pres">
      <dgm:prSet presAssocID="{F0ACFB0D-1E4D-6B47-8224-A380F4CD6B10}" presName="horz1" presStyleCnt="0"/>
      <dgm:spPr/>
    </dgm:pt>
    <dgm:pt modelId="{FE13DE7A-2A4E-B949-95DA-D1212A27A449}" type="pres">
      <dgm:prSet presAssocID="{F0ACFB0D-1E4D-6B47-8224-A380F4CD6B10}" presName="tx1" presStyleLbl="revTx" presStyleIdx="2" presStyleCnt="5"/>
      <dgm:spPr/>
    </dgm:pt>
    <dgm:pt modelId="{3C31F4CF-C1BD-4F43-BDB4-DC79162B5912}" type="pres">
      <dgm:prSet presAssocID="{F0ACFB0D-1E4D-6B47-8224-A380F4CD6B10}" presName="vert1" presStyleCnt="0"/>
      <dgm:spPr/>
    </dgm:pt>
    <dgm:pt modelId="{8645FD83-717D-4742-A1DE-326DA813642B}" type="pres">
      <dgm:prSet presAssocID="{A71D8B3A-1936-D242-B00C-0CDC65BC29E8}" presName="thickLine" presStyleLbl="alignNode1" presStyleIdx="3" presStyleCnt="5"/>
      <dgm:spPr/>
    </dgm:pt>
    <dgm:pt modelId="{0EEE7A14-79CC-4245-BAEB-76A6E9455A5E}" type="pres">
      <dgm:prSet presAssocID="{A71D8B3A-1936-D242-B00C-0CDC65BC29E8}" presName="horz1" presStyleCnt="0"/>
      <dgm:spPr/>
    </dgm:pt>
    <dgm:pt modelId="{3287F320-ECF1-8243-AA43-CD208438E96F}" type="pres">
      <dgm:prSet presAssocID="{A71D8B3A-1936-D242-B00C-0CDC65BC29E8}" presName="tx1" presStyleLbl="revTx" presStyleIdx="3" presStyleCnt="5"/>
      <dgm:spPr/>
    </dgm:pt>
    <dgm:pt modelId="{613E7525-BB8B-E04C-B6CF-B14274B975BA}" type="pres">
      <dgm:prSet presAssocID="{A71D8B3A-1936-D242-B00C-0CDC65BC29E8}" presName="vert1" presStyleCnt="0"/>
      <dgm:spPr/>
    </dgm:pt>
    <dgm:pt modelId="{2404FA4C-F3CC-3145-84C2-996752D6F391}" type="pres">
      <dgm:prSet presAssocID="{007F78F1-8DAE-6644-8B12-806F8CCAED1A}" presName="thickLine" presStyleLbl="alignNode1" presStyleIdx="4" presStyleCnt="5"/>
      <dgm:spPr/>
    </dgm:pt>
    <dgm:pt modelId="{8A52CBF6-BE55-CF4F-AC7E-7104B5E0D36B}" type="pres">
      <dgm:prSet presAssocID="{007F78F1-8DAE-6644-8B12-806F8CCAED1A}" presName="horz1" presStyleCnt="0"/>
      <dgm:spPr/>
    </dgm:pt>
    <dgm:pt modelId="{6526752E-5E93-AD4C-990A-9EF05D4FD095}" type="pres">
      <dgm:prSet presAssocID="{007F78F1-8DAE-6644-8B12-806F8CCAED1A}" presName="tx1" presStyleLbl="revTx" presStyleIdx="4" presStyleCnt="5"/>
      <dgm:spPr/>
    </dgm:pt>
    <dgm:pt modelId="{F0F0C61E-2E21-5A48-8FD5-55BF06020866}" type="pres">
      <dgm:prSet presAssocID="{007F78F1-8DAE-6644-8B12-806F8CCAED1A}" presName="vert1" presStyleCnt="0"/>
      <dgm:spPr/>
    </dgm:pt>
  </dgm:ptLst>
  <dgm:cxnLst>
    <dgm:cxn modelId="{8244F833-60DE-7641-854F-ACE706ACAEA4}" type="presOf" srcId="{F0ACFB0D-1E4D-6B47-8224-A380F4CD6B10}" destId="{FE13DE7A-2A4E-B949-95DA-D1212A27A449}" srcOrd="0" destOrd="0" presId="urn:microsoft.com/office/officeart/2008/layout/LinedList"/>
    <dgm:cxn modelId="{E16FF958-22AB-0644-90B8-F4938087E9AC}" srcId="{7FAAB638-51F0-6941-9EB3-8917C7FF191F}" destId="{B9B094DA-DEA9-A347-B6AD-80A721A9498B}" srcOrd="1" destOrd="0" parTransId="{D5121A48-7C9A-3146-A38E-7F4562B72636}" sibTransId="{C9B565F4-4EE5-2E41-9765-50248E19A767}"/>
    <dgm:cxn modelId="{B15FB864-2553-494B-95F5-8450E7DCC3EC}" type="presOf" srcId="{B9B094DA-DEA9-A347-B6AD-80A721A9498B}" destId="{A8219DB9-52D1-4B4D-8A92-32DD571BADEB}" srcOrd="0" destOrd="0" presId="urn:microsoft.com/office/officeart/2008/layout/LinedList"/>
    <dgm:cxn modelId="{CA9D6971-B030-E24A-BA37-D5598AD7CCF3}" type="presOf" srcId="{A71D8B3A-1936-D242-B00C-0CDC65BC29E8}" destId="{3287F320-ECF1-8243-AA43-CD208438E96F}" srcOrd="0" destOrd="0" presId="urn:microsoft.com/office/officeart/2008/layout/LinedList"/>
    <dgm:cxn modelId="{622DD272-8B37-0446-88A1-106D8CE5FF26}" type="presOf" srcId="{8E7BBA06-B940-6043-A618-5BBA69472E64}" destId="{C553FE5A-EC48-6A45-A03F-07BA4E1C64F1}" srcOrd="0" destOrd="0" presId="urn:microsoft.com/office/officeart/2008/layout/LinedList"/>
    <dgm:cxn modelId="{8F34CDA7-EC17-014D-9508-3C4722C5E96E}" srcId="{7FAAB638-51F0-6941-9EB3-8917C7FF191F}" destId="{A71D8B3A-1936-D242-B00C-0CDC65BC29E8}" srcOrd="3" destOrd="0" parTransId="{56A9C49A-53EC-534D-8D61-1486C3B1057C}" sibTransId="{6CADFD53-4E34-4A4B-8D1A-5C6385C46E14}"/>
    <dgm:cxn modelId="{B48A45BD-EF8E-0244-B893-7E570B10C354}" type="presOf" srcId="{7FAAB638-51F0-6941-9EB3-8917C7FF191F}" destId="{ED0BF188-5158-4744-AACE-D36BA13C6557}" srcOrd="0" destOrd="0" presId="urn:microsoft.com/office/officeart/2008/layout/LinedList"/>
    <dgm:cxn modelId="{630E24C0-B0E4-454E-B707-D873F323C933}" srcId="{7FAAB638-51F0-6941-9EB3-8917C7FF191F}" destId="{F0ACFB0D-1E4D-6B47-8224-A380F4CD6B10}" srcOrd="2" destOrd="0" parTransId="{BE5A52AF-1C0C-9441-BB35-F8E2854A8D44}" sibTransId="{C682AD72-236C-A24D-A711-1AA522B4D563}"/>
    <dgm:cxn modelId="{8392D5C9-BBF8-8D41-8DEE-7D716CE854C7}" type="presOf" srcId="{007F78F1-8DAE-6644-8B12-806F8CCAED1A}" destId="{6526752E-5E93-AD4C-990A-9EF05D4FD095}" srcOrd="0" destOrd="0" presId="urn:microsoft.com/office/officeart/2008/layout/LinedList"/>
    <dgm:cxn modelId="{82CE3CE8-AAD6-6541-AFD3-2C64F987B3A2}" srcId="{7FAAB638-51F0-6941-9EB3-8917C7FF191F}" destId="{8E7BBA06-B940-6043-A618-5BBA69472E64}" srcOrd="0" destOrd="0" parTransId="{6EC56843-3808-8941-B5E3-52890C0D1D14}" sibTransId="{01B0BB0E-C74F-E040-AC5C-B76E4104E014}"/>
    <dgm:cxn modelId="{680A6EFA-4673-764C-A4DB-348F7AB9208D}" srcId="{7FAAB638-51F0-6941-9EB3-8917C7FF191F}" destId="{007F78F1-8DAE-6644-8B12-806F8CCAED1A}" srcOrd="4" destOrd="0" parTransId="{FFFC46BE-4FA6-624A-BB11-83C268EBDDE0}" sibTransId="{0E74F759-9797-B149-9DE0-25DD6DC63E25}"/>
    <dgm:cxn modelId="{6EEF972D-0B06-1045-AC81-0293DC8C9344}" type="presParOf" srcId="{ED0BF188-5158-4744-AACE-D36BA13C6557}" destId="{A5DE6E71-17DD-1A45-BEDF-959CBD6B12C9}" srcOrd="0" destOrd="0" presId="urn:microsoft.com/office/officeart/2008/layout/LinedList"/>
    <dgm:cxn modelId="{EA0A247C-F45B-5642-BDFC-30A0DAC6781C}" type="presParOf" srcId="{ED0BF188-5158-4744-AACE-D36BA13C6557}" destId="{DB005DD5-6602-3645-8DAE-60AC5CF7C068}" srcOrd="1" destOrd="0" presId="urn:microsoft.com/office/officeart/2008/layout/LinedList"/>
    <dgm:cxn modelId="{6A6131B5-E36D-B441-96B4-D05BFBA61708}" type="presParOf" srcId="{DB005DD5-6602-3645-8DAE-60AC5CF7C068}" destId="{C553FE5A-EC48-6A45-A03F-07BA4E1C64F1}" srcOrd="0" destOrd="0" presId="urn:microsoft.com/office/officeart/2008/layout/LinedList"/>
    <dgm:cxn modelId="{A7B02DD7-12DD-1A4A-85BC-4891CEE7D228}" type="presParOf" srcId="{DB005DD5-6602-3645-8DAE-60AC5CF7C068}" destId="{14160101-FC35-D640-819A-340BA3B23E1E}" srcOrd="1" destOrd="0" presId="urn:microsoft.com/office/officeart/2008/layout/LinedList"/>
    <dgm:cxn modelId="{03067C89-CB2B-FD44-A5DB-DC92DE2DEA5A}" type="presParOf" srcId="{ED0BF188-5158-4744-AACE-D36BA13C6557}" destId="{D057265F-E3C4-F04F-823D-EFFDF70E3858}" srcOrd="2" destOrd="0" presId="urn:microsoft.com/office/officeart/2008/layout/LinedList"/>
    <dgm:cxn modelId="{5D80DFFF-687A-C74F-8254-23A75CB71375}" type="presParOf" srcId="{ED0BF188-5158-4744-AACE-D36BA13C6557}" destId="{346DC79A-42C6-D846-82DF-CD45161A5352}" srcOrd="3" destOrd="0" presId="urn:microsoft.com/office/officeart/2008/layout/LinedList"/>
    <dgm:cxn modelId="{41282A38-6135-E94E-8B83-33935D37B5F8}" type="presParOf" srcId="{346DC79A-42C6-D846-82DF-CD45161A5352}" destId="{A8219DB9-52D1-4B4D-8A92-32DD571BADEB}" srcOrd="0" destOrd="0" presId="urn:microsoft.com/office/officeart/2008/layout/LinedList"/>
    <dgm:cxn modelId="{F36CC7D1-4E65-B24F-97A9-A411B2150855}" type="presParOf" srcId="{346DC79A-42C6-D846-82DF-CD45161A5352}" destId="{7903B9F2-0EE0-CB47-9FAC-5FD44A72E414}" srcOrd="1" destOrd="0" presId="urn:microsoft.com/office/officeart/2008/layout/LinedList"/>
    <dgm:cxn modelId="{296B9DF7-5D4B-0D49-B157-BAE3CEBF4F44}" type="presParOf" srcId="{ED0BF188-5158-4744-AACE-D36BA13C6557}" destId="{AD50FFA1-88E8-4D4D-A02A-55DAC4D4657B}" srcOrd="4" destOrd="0" presId="urn:microsoft.com/office/officeart/2008/layout/LinedList"/>
    <dgm:cxn modelId="{EEFCDBA9-C746-0040-A7EB-125CEC24EF2B}" type="presParOf" srcId="{ED0BF188-5158-4744-AACE-D36BA13C6557}" destId="{EA29C0F6-2D13-EE44-9E87-C09480652A14}" srcOrd="5" destOrd="0" presId="urn:microsoft.com/office/officeart/2008/layout/LinedList"/>
    <dgm:cxn modelId="{69361DD4-F34A-704A-9DF8-30FFEE99AF18}" type="presParOf" srcId="{EA29C0F6-2D13-EE44-9E87-C09480652A14}" destId="{FE13DE7A-2A4E-B949-95DA-D1212A27A449}" srcOrd="0" destOrd="0" presId="urn:microsoft.com/office/officeart/2008/layout/LinedList"/>
    <dgm:cxn modelId="{09E520C3-0EDB-C345-ADF2-256DEECA0F06}" type="presParOf" srcId="{EA29C0F6-2D13-EE44-9E87-C09480652A14}" destId="{3C31F4CF-C1BD-4F43-BDB4-DC79162B5912}" srcOrd="1" destOrd="0" presId="urn:microsoft.com/office/officeart/2008/layout/LinedList"/>
    <dgm:cxn modelId="{BE352ED2-3590-784A-A4C9-BC6BEC1DFEC3}" type="presParOf" srcId="{ED0BF188-5158-4744-AACE-D36BA13C6557}" destId="{8645FD83-717D-4742-A1DE-326DA813642B}" srcOrd="6" destOrd="0" presId="urn:microsoft.com/office/officeart/2008/layout/LinedList"/>
    <dgm:cxn modelId="{9F60E3D2-70DF-B44C-B101-DE866B8CEF8D}" type="presParOf" srcId="{ED0BF188-5158-4744-AACE-D36BA13C6557}" destId="{0EEE7A14-79CC-4245-BAEB-76A6E9455A5E}" srcOrd="7" destOrd="0" presId="urn:microsoft.com/office/officeart/2008/layout/LinedList"/>
    <dgm:cxn modelId="{648F0634-4BBA-4C4E-BE44-2C5E91C3A2F0}" type="presParOf" srcId="{0EEE7A14-79CC-4245-BAEB-76A6E9455A5E}" destId="{3287F320-ECF1-8243-AA43-CD208438E96F}" srcOrd="0" destOrd="0" presId="urn:microsoft.com/office/officeart/2008/layout/LinedList"/>
    <dgm:cxn modelId="{F83D0941-15CB-4542-8D9A-39DDB61875D2}" type="presParOf" srcId="{0EEE7A14-79CC-4245-BAEB-76A6E9455A5E}" destId="{613E7525-BB8B-E04C-B6CF-B14274B975BA}" srcOrd="1" destOrd="0" presId="urn:microsoft.com/office/officeart/2008/layout/LinedList"/>
    <dgm:cxn modelId="{051B921A-3BCA-6F4E-B518-62F7CF4A4B75}" type="presParOf" srcId="{ED0BF188-5158-4744-AACE-D36BA13C6557}" destId="{2404FA4C-F3CC-3145-84C2-996752D6F391}" srcOrd="8" destOrd="0" presId="urn:microsoft.com/office/officeart/2008/layout/LinedList"/>
    <dgm:cxn modelId="{382BFED9-C47B-154F-9154-6E9525D807C7}" type="presParOf" srcId="{ED0BF188-5158-4744-AACE-D36BA13C6557}" destId="{8A52CBF6-BE55-CF4F-AC7E-7104B5E0D36B}" srcOrd="9" destOrd="0" presId="urn:microsoft.com/office/officeart/2008/layout/LinedList"/>
    <dgm:cxn modelId="{2205F554-C0ED-2C4D-97F7-F3FAC275FEB6}" type="presParOf" srcId="{8A52CBF6-BE55-CF4F-AC7E-7104B5E0D36B}" destId="{6526752E-5E93-AD4C-990A-9EF05D4FD095}" srcOrd="0" destOrd="0" presId="urn:microsoft.com/office/officeart/2008/layout/LinedList"/>
    <dgm:cxn modelId="{566A7064-A7E7-1144-9A64-8347C473D411}" type="presParOf" srcId="{8A52CBF6-BE55-CF4F-AC7E-7104B5E0D36B}" destId="{F0F0C61E-2E21-5A48-8FD5-55BF0602086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AEFEE6C3-B49B-B748-BAEA-8C6C3CBAB4B7}"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GB"/>
        </a:p>
      </dgm:t>
    </dgm:pt>
    <dgm:pt modelId="{A0937E90-47D1-024E-B1F1-A0F4C8559BF2}">
      <dgm:prSet/>
      <dgm:spPr/>
      <dgm:t>
        <a:bodyPr/>
        <a:lstStyle/>
        <a:p>
          <a:r>
            <a:rPr lang="en-IN" dirty="0"/>
            <a:t>Some facts on the drinking water situation in India that will make you sit up  and take note of the problem</a:t>
          </a:r>
        </a:p>
      </dgm:t>
    </dgm:pt>
    <dgm:pt modelId="{4757FAA1-C1F0-084B-B769-544F33ED5AD0}" type="parTrans" cxnId="{24B625BE-12CB-514F-B3B3-CB422F32F488}">
      <dgm:prSet/>
      <dgm:spPr/>
      <dgm:t>
        <a:bodyPr/>
        <a:lstStyle/>
        <a:p>
          <a:endParaRPr lang="en-GB"/>
        </a:p>
      </dgm:t>
    </dgm:pt>
    <dgm:pt modelId="{57414438-941B-E84E-A6FB-3897DF42D48B}" type="sibTrans" cxnId="{24B625BE-12CB-514F-B3B3-CB422F32F488}">
      <dgm:prSet/>
      <dgm:spPr/>
      <dgm:t>
        <a:bodyPr/>
        <a:lstStyle/>
        <a:p>
          <a:endParaRPr lang="en-GB"/>
        </a:p>
      </dgm:t>
    </dgm:pt>
    <dgm:pt modelId="{4B707201-B65A-A24D-BDC9-56D6138832B4}">
      <dgm:prSet custT="1"/>
      <dgm:spPr/>
      <dgm:t>
        <a:bodyPr/>
        <a:lstStyle/>
        <a:p>
          <a:r>
            <a:rPr lang="en-IN" sz="1500" dirty="0"/>
            <a:t>It is estimated that </a:t>
          </a:r>
          <a:r>
            <a:rPr lang="en-IN" sz="1500" b="1" dirty="0"/>
            <a:t>only 18% </a:t>
          </a:r>
          <a:r>
            <a:rPr lang="en-IN" sz="1500" dirty="0"/>
            <a:t>of a total rural population of 833 million Indians have access  to treated water. In comparison, 41% of the rural population, or 346 million people, own  mobile phones.</a:t>
          </a:r>
        </a:p>
      </dgm:t>
    </dgm:pt>
    <dgm:pt modelId="{3651C90B-0961-9442-AF67-C22F428B2510}" type="parTrans" cxnId="{D34BC2EE-95B0-E940-88E8-276E8182B740}">
      <dgm:prSet/>
      <dgm:spPr/>
      <dgm:t>
        <a:bodyPr/>
        <a:lstStyle/>
        <a:p>
          <a:endParaRPr lang="en-GB"/>
        </a:p>
      </dgm:t>
    </dgm:pt>
    <dgm:pt modelId="{C97114A6-767A-D84D-8686-BF4850CC7898}" type="sibTrans" cxnId="{D34BC2EE-95B0-E940-88E8-276E8182B740}">
      <dgm:prSet/>
      <dgm:spPr/>
      <dgm:t>
        <a:bodyPr/>
        <a:lstStyle/>
        <a:p>
          <a:endParaRPr lang="en-GB"/>
        </a:p>
      </dgm:t>
    </dgm:pt>
    <dgm:pt modelId="{82EC8B0C-69AB-1B47-B550-9CCBAFDEBDC4}">
      <dgm:prSet custT="1"/>
      <dgm:spPr/>
      <dgm:t>
        <a:bodyPr/>
        <a:lstStyle/>
        <a:p>
          <a:r>
            <a:rPr lang="en-IN" sz="1500" dirty="0"/>
            <a:t>Only about </a:t>
          </a:r>
          <a:r>
            <a:rPr lang="en-IN" sz="1500" b="1" dirty="0"/>
            <a:t>one-third of rural households </a:t>
          </a:r>
          <a:r>
            <a:rPr lang="en-IN" sz="1500" dirty="0"/>
            <a:t>in India are reached by piped water supplies.  The balance two-third of rural households is still</a:t>
          </a:r>
          <a:r>
            <a:rPr lang="en-IN" sz="1500" b="1" dirty="0"/>
            <a:t> </a:t>
          </a:r>
          <a:r>
            <a:rPr lang="en-IN" sz="1500" dirty="0"/>
            <a:t>living ‘beyond the pipe’. The 2011 census  estimates that 138 million rural households, or about 685–690 million people, lack access to  safe drinking water.</a:t>
          </a:r>
        </a:p>
      </dgm:t>
    </dgm:pt>
    <dgm:pt modelId="{C0E6924D-E117-FE4C-B4B8-F5938A851E53}" type="parTrans" cxnId="{F3864B45-EFBB-7845-A23B-B4B5EE90789D}">
      <dgm:prSet/>
      <dgm:spPr/>
      <dgm:t>
        <a:bodyPr/>
        <a:lstStyle/>
        <a:p>
          <a:endParaRPr lang="en-GB"/>
        </a:p>
      </dgm:t>
    </dgm:pt>
    <dgm:pt modelId="{03A2CD38-04E7-7C40-BC2B-12B5112E2078}" type="sibTrans" cxnId="{F3864B45-EFBB-7845-A23B-B4B5EE90789D}">
      <dgm:prSet/>
      <dgm:spPr/>
      <dgm:t>
        <a:bodyPr/>
        <a:lstStyle/>
        <a:p>
          <a:endParaRPr lang="en-GB"/>
        </a:p>
      </dgm:t>
    </dgm:pt>
    <dgm:pt modelId="{AC006A0E-4C04-DE4D-BCEC-C41F09EFCECB}">
      <dgm:prSet custT="1"/>
      <dgm:spPr/>
      <dgm:t>
        <a:bodyPr/>
        <a:lstStyle/>
        <a:p>
          <a:r>
            <a:rPr lang="en-IN" sz="1500" dirty="0"/>
            <a:t>More than half of the pipes in rural areas in India deliver </a:t>
          </a:r>
          <a:r>
            <a:rPr lang="en-IN" sz="1500" b="1" dirty="0"/>
            <a:t>untreated </a:t>
          </a:r>
          <a:r>
            <a:rPr lang="en-IN" sz="1500" dirty="0"/>
            <a:t>water.</a:t>
          </a:r>
        </a:p>
      </dgm:t>
    </dgm:pt>
    <dgm:pt modelId="{9B878C45-B2B7-9941-A6CB-29978E9D3552}" type="parTrans" cxnId="{6D88F13A-8379-AD42-B2C6-1A56D293908E}">
      <dgm:prSet/>
      <dgm:spPr/>
      <dgm:t>
        <a:bodyPr/>
        <a:lstStyle/>
        <a:p>
          <a:endParaRPr lang="en-GB"/>
        </a:p>
      </dgm:t>
    </dgm:pt>
    <dgm:pt modelId="{D4A88097-D3EB-E04D-BD5F-9EA12ADF4156}" type="sibTrans" cxnId="{6D88F13A-8379-AD42-B2C6-1A56D293908E}">
      <dgm:prSet/>
      <dgm:spPr/>
      <dgm:t>
        <a:bodyPr/>
        <a:lstStyle/>
        <a:p>
          <a:endParaRPr lang="en-GB"/>
        </a:p>
      </dgm:t>
    </dgm:pt>
    <dgm:pt modelId="{3B426DA4-8E73-384F-B91E-4269639E4BCB}">
      <dgm:prSet custT="1"/>
      <dgm:spPr/>
      <dgm:t>
        <a:bodyPr/>
        <a:lstStyle/>
        <a:p>
          <a:r>
            <a:rPr lang="en-IN" sz="1500" dirty="0"/>
            <a:t>Access to safe water varies greatly from state to state. 36% of the rural population in  Andhra Pradesh has access to treated water while, in Bihar</a:t>
          </a:r>
          <a:r>
            <a:rPr lang="en-IN" sz="1500" b="1" dirty="0"/>
            <a:t>, less than 2% </a:t>
          </a:r>
          <a:r>
            <a:rPr lang="en-IN" sz="1500" dirty="0"/>
            <a:t>of the rural  population receives treated water.</a:t>
          </a:r>
        </a:p>
      </dgm:t>
    </dgm:pt>
    <dgm:pt modelId="{AB56318C-86EF-784D-95AE-D81BE9DE7257}" type="parTrans" cxnId="{113EC7A2-AAB8-7241-AE21-ADFF92D24FC6}">
      <dgm:prSet/>
      <dgm:spPr/>
      <dgm:t>
        <a:bodyPr/>
        <a:lstStyle/>
        <a:p>
          <a:endParaRPr lang="en-GB"/>
        </a:p>
      </dgm:t>
    </dgm:pt>
    <dgm:pt modelId="{8C135C3F-CD0B-F34F-B8B1-E3DF38EF5FEF}" type="sibTrans" cxnId="{113EC7A2-AAB8-7241-AE21-ADFF92D24FC6}">
      <dgm:prSet/>
      <dgm:spPr/>
      <dgm:t>
        <a:bodyPr/>
        <a:lstStyle/>
        <a:p>
          <a:endParaRPr lang="en-GB"/>
        </a:p>
      </dgm:t>
    </dgm:pt>
    <dgm:pt modelId="{5A522BB8-5CCF-A04A-B245-113F61E9B552}">
      <dgm:prSet custT="1"/>
      <dgm:spPr/>
      <dgm:t>
        <a:bodyPr/>
        <a:lstStyle/>
        <a:p>
          <a:r>
            <a:rPr lang="en-IN" sz="1500" dirty="0"/>
            <a:t>The </a:t>
          </a:r>
          <a:r>
            <a:rPr lang="en-IN" sz="1500" b="1" dirty="0"/>
            <a:t>13% of rural households </a:t>
          </a:r>
          <a:r>
            <a:rPr lang="en-IN" sz="1500" dirty="0"/>
            <a:t>(approximately 22 million people) served by  </a:t>
          </a:r>
          <a:r>
            <a:rPr lang="en-IN" sz="1500" b="1" dirty="0"/>
            <a:t>untreated piped </a:t>
          </a:r>
          <a:r>
            <a:rPr lang="en-IN" sz="1500" dirty="0"/>
            <a:t>connections along with the </a:t>
          </a:r>
          <a:r>
            <a:rPr lang="en-IN" sz="1500" b="1" dirty="0"/>
            <a:t>69% of households </a:t>
          </a:r>
          <a:r>
            <a:rPr lang="en-IN" sz="1500" dirty="0"/>
            <a:t>(approximately 116 million  people) that </a:t>
          </a:r>
          <a:r>
            <a:rPr lang="en-IN" sz="1500" b="1" dirty="0"/>
            <a:t>live beyond the pipe</a:t>
          </a:r>
          <a:r>
            <a:rPr lang="en-IN" sz="1500" dirty="0"/>
            <a:t>, constitute a large potential market for safe water solutions.</a:t>
          </a:r>
        </a:p>
      </dgm:t>
    </dgm:pt>
    <dgm:pt modelId="{F09FD08C-5BC4-F24B-B3CE-4800FFF1AD4F}" type="parTrans" cxnId="{80B63B4C-E1E1-C244-B44C-51E011BC6651}">
      <dgm:prSet/>
      <dgm:spPr/>
      <dgm:t>
        <a:bodyPr/>
        <a:lstStyle/>
        <a:p>
          <a:endParaRPr lang="en-GB"/>
        </a:p>
      </dgm:t>
    </dgm:pt>
    <dgm:pt modelId="{9C8A29FE-7764-0542-B03B-F9A4F39FFBE4}" type="sibTrans" cxnId="{80B63B4C-E1E1-C244-B44C-51E011BC6651}">
      <dgm:prSet/>
      <dgm:spPr/>
      <dgm:t>
        <a:bodyPr/>
        <a:lstStyle/>
        <a:p>
          <a:endParaRPr lang="en-GB"/>
        </a:p>
      </dgm:t>
    </dgm:pt>
    <dgm:pt modelId="{DD2B202B-318A-FF46-B49F-C87EE1DB0B78}">
      <dgm:prSet custT="1"/>
      <dgm:spPr/>
      <dgm:t>
        <a:bodyPr/>
        <a:lstStyle/>
        <a:p>
          <a:r>
            <a:rPr lang="en-IN" sz="1500" dirty="0"/>
            <a:t>Among the venture capital firms that were analysed in the report, only </a:t>
          </a:r>
          <a:r>
            <a:rPr lang="en-IN" sz="1500" b="1" dirty="0"/>
            <a:t>5 out of 15 </a:t>
          </a:r>
          <a:r>
            <a:rPr lang="en-IN" sz="1500" dirty="0"/>
            <a:t>had  provided funding to firms operating in the drinking water sector.</a:t>
          </a:r>
        </a:p>
      </dgm:t>
    </dgm:pt>
    <dgm:pt modelId="{88B1DDE8-FA38-DD46-AA6B-06715FFFFD86}" type="parTrans" cxnId="{66ACC14B-997B-3A49-8610-454B33AF4D4A}">
      <dgm:prSet/>
      <dgm:spPr/>
      <dgm:t>
        <a:bodyPr/>
        <a:lstStyle/>
        <a:p>
          <a:endParaRPr lang="en-GB"/>
        </a:p>
      </dgm:t>
    </dgm:pt>
    <dgm:pt modelId="{DD8F7A40-3C9C-324E-A192-C5C84D4D9D1A}" type="sibTrans" cxnId="{66ACC14B-997B-3A49-8610-454B33AF4D4A}">
      <dgm:prSet/>
      <dgm:spPr/>
      <dgm:t>
        <a:bodyPr/>
        <a:lstStyle/>
        <a:p>
          <a:endParaRPr lang="en-GB"/>
        </a:p>
      </dgm:t>
    </dgm:pt>
    <dgm:pt modelId="{D07296C4-DEF4-6F43-8BFF-9E804443EF09}" type="pres">
      <dgm:prSet presAssocID="{AEFEE6C3-B49B-B748-BAEA-8C6C3CBAB4B7}" presName="vert0" presStyleCnt="0">
        <dgm:presLayoutVars>
          <dgm:dir/>
          <dgm:animOne val="branch"/>
          <dgm:animLvl val="lvl"/>
        </dgm:presLayoutVars>
      </dgm:prSet>
      <dgm:spPr/>
    </dgm:pt>
    <dgm:pt modelId="{94B143DE-3D8F-6940-B32C-04784585F292}" type="pres">
      <dgm:prSet presAssocID="{A0937E90-47D1-024E-B1F1-A0F4C8559BF2}" presName="thickLine" presStyleLbl="alignNode1" presStyleIdx="0" presStyleCnt="1"/>
      <dgm:spPr/>
    </dgm:pt>
    <dgm:pt modelId="{A0C2F46C-0D81-0F4C-94EA-5DF3D8D786E1}" type="pres">
      <dgm:prSet presAssocID="{A0937E90-47D1-024E-B1F1-A0F4C8559BF2}" presName="horz1" presStyleCnt="0"/>
      <dgm:spPr/>
    </dgm:pt>
    <dgm:pt modelId="{F90483C1-5231-624F-9F3B-F9AA4E2C7234}" type="pres">
      <dgm:prSet presAssocID="{A0937E90-47D1-024E-B1F1-A0F4C8559BF2}" presName="tx1" presStyleLbl="revTx" presStyleIdx="0" presStyleCnt="7"/>
      <dgm:spPr/>
    </dgm:pt>
    <dgm:pt modelId="{48F08F45-AC0C-8442-BFC4-09A2FB730B6F}" type="pres">
      <dgm:prSet presAssocID="{A0937E90-47D1-024E-B1F1-A0F4C8559BF2}" presName="vert1" presStyleCnt="0"/>
      <dgm:spPr/>
    </dgm:pt>
    <dgm:pt modelId="{0869BD62-298B-FC46-BD43-3177F87AC18C}" type="pres">
      <dgm:prSet presAssocID="{4B707201-B65A-A24D-BDC9-56D6138832B4}" presName="vertSpace2a" presStyleCnt="0"/>
      <dgm:spPr/>
    </dgm:pt>
    <dgm:pt modelId="{64349EF3-4C86-6246-8241-0A8E2120CB38}" type="pres">
      <dgm:prSet presAssocID="{4B707201-B65A-A24D-BDC9-56D6138832B4}" presName="horz2" presStyleCnt="0"/>
      <dgm:spPr/>
    </dgm:pt>
    <dgm:pt modelId="{12B713E6-5133-2D4B-B313-8FE9B4BCCE7D}" type="pres">
      <dgm:prSet presAssocID="{4B707201-B65A-A24D-BDC9-56D6138832B4}" presName="horzSpace2" presStyleCnt="0"/>
      <dgm:spPr/>
    </dgm:pt>
    <dgm:pt modelId="{873603B7-2E28-EF42-9705-506B72BECA30}" type="pres">
      <dgm:prSet presAssocID="{4B707201-B65A-A24D-BDC9-56D6138832B4}" presName="tx2" presStyleLbl="revTx" presStyleIdx="1" presStyleCnt="7"/>
      <dgm:spPr/>
    </dgm:pt>
    <dgm:pt modelId="{0C57BAF3-22B4-6B40-8C32-D21DB84151E0}" type="pres">
      <dgm:prSet presAssocID="{4B707201-B65A-A24D-BDC9-56D6138832B4}" presName="vert2" presStyleCnt="0"/>
      <dgm:spPr/>
    </dgm:pt>
    <dgm:pt modelId="{EF6E95B1-C650-594C-8845-A9E6A4ED9595}" type="pres">
      <dgm:prSet presAssocID="{4B707201-B65A-A24D-BDC9-56D6138832B4}" presName="thinLine2b" presStyleLbl="callout" presStyleIdx="0" presStyleCnt="6"/>
      <dgm:spPr/>
    </dgm:pt>
    <dgm:pt modelId="{D966E4FC-81D6-914E-9357-BC3316972354}" type="pres">
      <dgm:prSet presAssocID="{4B707201-B65A-A24D-BDC9-56D6138832B4}" presName="vertSpace2b" presStyleCnt="0"/>
      <dgm:spPr/>
    </dgm:pt>
    <dgm:pt modelId="{ADA93B50-D672-D742-8C33-3783D90E4EA3}" type="pres">
      <dgm:prSet presAssocID="{82EC8B0C-69AB-1B47-B550-9CCBAFDEBDC4}" presName="horz2" presStyleCnt="0"/>
      <dgm:spPr/>
    </dgm:pt>
    <dgm:pt modelId="{6BFE02F6-8A42-224D-AB00-802264AD3107}" type="pres">
      <dgm:prSet presAssocID="{82EC8B0C-69AB-1B47-B550-9CCBAFDEBDC4}" presName="horzSpace2" presStyleCnt="0"/>
      <dgm:spPr/>
    </dgm:pt>
    <dgm:pt modelId="{E826DB69-0263-3D4C-96F6-CF97B9DBAE19}" type="pres">
      <dgm:prSet presAssocID="{82EC8B0C-69AB-1B47-B550-9CCBAFDEBDC4}" presName="tx2" presStyleLbl="revTx" presStyleIdx="2" presStyleCnt="7"/>
      <dgm:spPr/>
    </dgm:pt>
    <dgm:pt modelId="{9AC43B19-A846-D246-8135-12A0E10A10C1}" type="pres">
      <dgm:prSet presAssocID="{82EC8B0C-69AB-1B47-B550-9CCBAFDEBDC4}" presName="vert2" presStyleCnt="0"/>
      <dgm:spPr/>
    </dgm:pt>
    <dgm:pt modelId="{8298FEB5-388F-6D40-8E1F-321A209BD920}" type="pres">
      <dgm:prSet presAssocID="{82EC8B0C-69AB-1B47-B550-9CCBAFDEBDC4}" presName="thinLine2b" presStyleLbl="callout" presStyleIdx="1" presStyleCnt="6"/>
      <dgm:spPr/>
    </dgm:pt>
    <dgm:pt modelId="{C530F72E-1DD4-7648-B29D-6EF2EE7CC2D2}" type="pres">
      <dgm:prSet presAssocID="{82EC8B0C-69AB-1B47-B550-9CCBAFDEBDC4}" presName="vertSpace2b" presStyleCnt="0"/>
      <dgm:spPr/>
    </dgm:pt>
    <dgm:pt modelId="{5AC42570-A240-7C43-B9A9-DBFD3BEA520E}" type="pres">
      <dgm:prSet presAssocID="{AC006A0E-4C04-DE4D-BCEC-C41F09EFCECB}" presName="horz2" presStyleCnt="0"/>
      <dgm:spPr/>
    </dgm:pt>
    <dgm:pt modelId="{84BFC3D7-AB99-E540-AF44-04ADF7ECC7BC}" type="pres">
      <dgm:prSet presAssocID="{AC006A0E-4C04-DE4D-BCEC-C41F09EFCECB}" presName="horzSpace2" presStyleCnt="0"/>
      <dgm:spPr/>
    </dgm:pt>
    <dgm:pt modelId="{2E4C79CB-7A64-B343-B052-E9971B89ACC0}" type="pres">
      <dgm:prSet presAssocID="{AC006A0E-4C04-DE4D-BCEC-C41F09EFCECB}" presName="tx2" presStyleLbl="revTx" presStyleIdx="3" presStyleCnt="7"/>
      <dgm:spPr/>
    </dgm:pt>
    <dgm:pt modelId="{A9E1D06D-1CA6-A640-ACA4-F240DBD927E4}" type="pres">
      <dgm:prSet presAssocID="{AC006A0E-4C04-DE4D-BCEC-C41F09EFCECB}" presName="vert2" presStyleCnt="0"/>
      <dgm:spPr/>
    </dgm:pt>
    <dgm:pt modelId="{FE8C1E39-3C40-F345-82C5-389055E8E90B}" type="pres">
      <dgm:prSet presAssocID="{AC006A0E-4C04-DE4D-BCEC-C41F09EFCECB}" presName="thinLine2b" presStyleLbl="callout" presStyleIdx="2" presStyleCnt="6"/>
      <dgm:spPr/>
    </dgm:pt>
    <dgm:pt modelId="{130CED0C-1AAA-654F-BB03-2995ACFF7F32}" type="pres">
      <dgm:prSet presAssocID="{AC006A0E-4C04-DE4D-BCEC-C41F09EFCECB}" presName="vertSpace2b" presStyleCnt="0"/>
      <dgm:spPr/>
    </dgm:pt>
    <dgm:pt modelId="{9E289B15-3A10-D74F-BF95-888FF7E5331B}" type="pres">
      <dgm:prSet presAssocID="{3B426DA4-8E73-384F-B91E-4269639E4BCB}" presName="horz2" presStyleCnt="0"/>
      <dgm:spPr/>
    </dgm:pt>
    <dgm:pt modelId="{2615D8EF-F8DD-C549-9BE9-DD365C5D2025}" type="pres">
      <dgm:prSet presAssocID="{3B426DA4-8E73-384F-B91E-4269639E4BCB}" presName="horzSpace2" presStyleCnt="0"/>
      <dgm:spPr/>
    </dgm:pt>
    <dgm:pt modelId="{8D38573E-2365-0341-BC88-F8FDA7C74E81}" type="pres">
      <dgm:prSet presAssocID="{3B426DA4-8E73-384F-B91E-4269639E4BCB}" presName="tx2" presStyleLbl="revTx" presStyleIdx="4" presStyleCnt="7"/>
      <dgm:spPr/>
    </dgm:pt>
    <dgm:pt modelId="{71546292-CADB-1243-A431-A061EE573806}" type="pres">
      <dgm:prSet presAssocID="{3B426DA4-8E73-384F-B91E-4269639E4BCB}" presName="vert2" presStyleCnt="0"/>
      <dgm:spPr/>
    </dgm:pt>
    <dgm:pt modelId="{87BEF7A9-066B-0943-A4D2-A18307DC160C}" type="pres">
      <dgm:prSet presAssocID="{3B426DA4-8E73-384F-B91E-4269639E4BCB}" presName="thinLine2b" presStyleLbl="callout" presStyleIdx="3" presStyleCnt="6"/>
      <dgm:spPr/>
    </dgm:pt>
    <dgm:pt modelId="{3939C2C2-0F23-074C-B9ED-9FFB97F86FC2}" type="pres">
      <dgm:prSet presAssocID="{3B426DA4-8E73-384F-B91E-4269639E4BCB}" presName="vertSpace2b" presStyleCnt="0"/>
      <dgm:spPr/>
    </dgm:pt>
    <dgm:pt modelId="{41786770-432B-B641-9596-F85819EE3312}" type="pres">
      <dgm:prSet presAssocID="{5A522BB8-5CCF-A04A-B245-113F61E9B552}" presName="horz2" presStyleCnt="0"/>
      <dgm:spPr/>
    </dgm:pt>
    <dgm:pt modelId="{29CD903A-C548-5444-8F82-9AD0D1E16565}" type="pres">
      <dgm:prSet presAssocID="{5A522BB8-5CCF-A04A-B245-113F61E9B552}" presName="horzSpace2" presStyleCnt="0"/>
      <dgm:spPr/>
    </dgm:pt>
    <dgm:pt modelId="{D93FF9A5-9EA8-E74D-813D-653105E22D10}" type="pres">
      <dgm:prSet presAssocID="{5A522BB8-5CCF-A04A-B245-113F61E9B552}" presName="tx2" presStyleLbl="revTx" presStyleIdx="5" presStyleCnt="7"/>
      <dgm:spPr/>
    </dgm:pt>
    <dgm:pt modelId="{483F2F80-FB66-CB46-A205-FD4AFA636407}" type="pres">
      <dgm:prSet presAssocID="{5A522BB8-5CCF-A04A-B245-113F61E9B552}" presName="vert2" presStyleCnt="0"/>
      <dgm:spPr/>
    </dgm:pt>
    <dgm:pt modelId="{D29317DB-D87A-D54A-8F75-9AC179D5F2FA}" type="pres">
      <dgm:prSet presAssocID="{5A522BB8-5CCF-A04A-B245-113F61E9B552}" presName="thinLine2b" presStyleLbl="callout" presStyleIdx="4" presStyleCnt="6"/>
      <dgm:spPr/>
    </dgm:pt>
    <dgm:pt modelId="{36498BD3-E9D9-4040-BCFE-0C8723055539}" type="pres">
      <dgm:prSet presAssocID="{5A522BB8-5CCF-A04A-B245-113F61E9B552}" presName="vertSpace2b" presStyleCnt="0"/>
      <dgm:spPr/>
    </dgm:pt>
    <dgm:pt modelId="{F9474EA3-E404-EA4F-B4F1-0796F0324435}" type="pres">
      <dgm:prSet presAssocID="{DD2B202B-318A-FF46-B49F-C87EE1DB0B78}" presName="horz2" presStyleCnt="0"/>
      <dgm:spPr/>
    </dgm:pt>
    <dgm:pt modelId="{37762238-EEBE-0240-8ECD-80810790E925}" type="pres">
      <dgm:prSet presAssocID="{DD2B202B-318A-FF46-B49F-C87EE1DB0B78}" presName="horzSpace2" presStyleCnt="0"/>
      <dgm:spPr/>
    </dgm:pt>
    <dgm:pt modelId="{C7721FE3-29E1-1547-9574-3B76C9593440}" type="pres">
      <dgm:prSet presAssocID="{DD2B202B-318A-FF46-B49F-C87EE1DB0B78}" presName="tx2" presStyleLbl="revTx" presStyleIdx="6" presStyleCnt="7"/>
      <dgm:spPr/>
    </dgm:pt>
    <dgm:pt modelId="{4A4813BC-4FE2-8F42-98F7-40025E0AA903}" type="pres">
      <dgm:prSet presAssocID="{DD2B202B-318A-FF46-B49F-C87EE1DB0B78}" presName="vert2" presStyleCnt="0"/>
      <dgm:spPr/>
    </dgm:pt>
    <dgm:pt modelId="{25638610-BA8F-824F-8CBB-5FC132EA56C7}" type="pres">
      <dgm:prSet presAssocID="{DD2B202B-318A-FF46-B49F-C87EE1DB0B78}" presName="thinLine2b" presStyleLbl="callout" presStyleIdx="5" presStyleCnt="6"/>
      <dgm:spPr/>
    </dgm:pt>
    <dgm:pt modelId="{2E78B872-7653-4C44-854B-F99BAD2CF131}" type="pres">
      <dgm:prSet presAssocID="{DD2B202B-318A-FF46-B49F-C87EE1DB0B78}" presName="vertSpace2b" presStyleCnt="0"/>
      <dgm:spPr/>
    </dgm:pt>
  </dgm:ptLst>
  <dgm:cxnLst>
    <dgm:cxn modelId="{6D88F13A-8379-AD42-B2C6-1A56D293908E}" srcId="{A0937E90-47D1-024E-B1F1-A0F4C8559BF2}" destId="{AC006A0E-4C04-DE4D-BCEC-C41F09EFCECB}" srcOrd="2" destOrd="0" parTransId="{9B878C45-B2B7-9941-A6CB-29978E9D3552}" sibTransId="{D4A88097-D3EB-E04D-BD5F-9EA12ADF4156}"/>
    <dgm:cxn modelId="{F3864B45-EFBB-7845-A23B-B4B5EE90789D}" srcId="{A0937E90-47D1-024E-B1F1-A0F4C8559BF2}" destId="{82EC8B0C-69AB-1B47-B550-9CCBAFDEBDC4}" srcOrd="1" destOrd="0" parTransId="{C0E6924D-E117-FE4C-B4B8-F5938A851E53}" sibTransId="{03A2CD38-04E7-7C40-BC2B-12B5112E2078}"/>
    <dgm:cxn modelId="{C9E3F249-1911-F748-8FB3-1DDEF494E48D}" type="presOf" srcId="{AC006A0E-4C04-DE4D-BCEC-C41F09EFCECB}" destId="{2E4C79CB-7A64-B343-B052-E9971B89ACC0}" srcOrd="0" destOrd="0" presId="urn:microsoft.com/office/officeart/2008/layout/LinedList"/>
    <dgm:cxn modelId="{66ACC14B-997B-3A49-8610-454B33AF4D4A}" srcId="{A0937E90-47D1-024E-B1F1-A0F4C8559BF2}" destId="{DD2B202B-318A-FF46-B49F-C87EE1DB0B78}" srcOrd="5" destOrd="0" parTransId="{88B1DDE8-FA38-DD46-AA6B-06715FFFFD86}" sibTransId="{DD8F7A40-3C9C-324E-A192-C5C84D4D9D1A}"/>
    <dgm:cxn modelId="{80B63B4C-E1E1-C244-B44C-51E011BC6651}" srcId="{A0937E90-47D1-024E-B1F1-A0F4C8559BF2}" destId="{5A522BB8-5CCF-A04A-B245-113F61E9B552}" srcOrd="4" destOrd="0" parTransId="{F09FD08C-5BC4-F24B-B3CE-4800FFF1AD4F}" sibTransId="{9C8A29FE-7764-0542-B03B-F9A4F39FFBE4}"/>
    <dgm:cxn modelId="{C4920652-EAC2-5145-8E5B-1BE48774F34D}" type="presOf" srcId="{3B426DA4-8E73-384F-B91E-4269639E4BCB}" destId="{8D38573E-2365-0341-BC88-F8FDA7C74E81}" srcOrd="0" destOrd="0" presId="urn:microsoft.com/office/officeart/2008/layout/LinedList"/>
    <dgm:cxn modelId="{113EC7A2-AAB8-7241-AE21-ADFF92D24FC6}" srcId="{A0937E90-47D1-024E-B1F1-A0F4C8559BF2}" destId="{3B426DA4-8E73-384F-B91E-4269639E4BCB}" srcOrd="3" destOrd="0" parTransId="{AB56318C-86EF-784D-95AE-D81BE9DE7257}" sibTransId="{8C135C3F-CD0B-F34F-B8B1-E3DF38EF5FEF}"/>
    <dgm:cxn modelId="{A1CFC3B8-84E4-244C-89D9-1199E3C973A1}" type="presOf" srcId="{5A522BB8-5CCF-A04A-B245-113F61E9B552}" destId="{D93FF9A5-9EA8-E74D-813D-653105E22D10}" srcOrd="0" destOrd="0" presId="urn:microsoft.com/office/officeart/2008/layout/LinedList"/>
    <dgm:cxn modelId="{24B625BE-12CB-514F-B3B3-CB422F32F488}" srcId="{AEFEE6C3-B49B-B748-BAEA-8C6C3CBAB4B7}" destId="{A0937E90-47D1-024E-B1F1-A0F4C8559BF2}" srcOrd="0" destOrd="0" parTransId="{4757FAA1-C1F0-084B-B769-544F33ED5AD0}" sibTransId="{57414438-941B-E84E-A6FB-3897DF42D48B}"/>
    <dgm:cxn modelId="{F20F3AC5-0FC7-C943-A2D8-D6DD27C358E5}" type="presOf" srcId="{82EC8B0C-69AB-1B47-B550-9CCBAFDEBDC4}" destId="{E826DB69-0263-3D4C-96F6-CF97B9DBAE19}" srcOrd="0" destOrd="0" presId="urn:microsoft.com/office/officeart/2008/layout/LinedList"/>
    <dgm:cxn modelId="{E5C3F3D5-D8BB-1441-A1B4-C8C14722E8A0}" type="presOf" srcId="{A0937E90-47D1-024E-B1F1-A0F4C8559BF2}" destId="{F90483C1-5231-624F-9F3B-F9AA4E2C7234}" srcOrd="0" destOrd="0" presId="urn:microsoft.com/office/officeart/2008/layout/LinedList"/>
    <dgm:cxn modelId="{BB5056E5-FE56-C34B-88C4-E25BC090FDFB}" type="presOf" srcId="{DD2B202B-318A-FF46-B49F-C87EE1DB0B78}" destId="{C7721FE3-29E1-1547-9574-3B76C9593440}" srcOrd="0" destOrd="0" presId="urn:microsoft.com/office/officeart/2008/layout/LinedList"/>
    <dgm:cxn modelId="{BB296DE5-E7AC-F041-8420-2BA702F5B6C4}" type="presOf" srcId="{4B707201-B65A-A24D-BDC9-56D6138832B4}" destId="{873603B7-2E28-EF42-9705-506B72BECA30}" srcOrd="0" destOrd="0" presId="urn:microsoft.com/office/officeart/2008/layout/LinedList"/>
    <dgm:cxn modelId="{F8A339E7-C4D1-534F-B8D9-023D01390C1E}" type="presOf" srcId="{AEFEE6C3-B49B-B748-BAEA-8C6C3CBAB4B7}" destId="{D07296C4-DEF4-6F43-8BFF-9E804443EF09}" srcOrd="0" destOrd="0" presId="urn:microsoft.com/office/officeart/2008/layout/LinedList"/>
    <dgm:cxn modelId="{D34BC2EE-95B0-E940-88E8-276E8182B740}" srcId="{A0937E90-47D1-024E-B1F1-A0F4C8559BF2}" destId="{4B707201-B65A-A24D-BDC9-56D6138832B4}" srcOrd="0" destOrd="0" parTransId="{3651C90B-0961-9442-AF67-C22F428B2510}" sibTransId="{C97114A6-767A-D84D-8686-BF4850CC7898}"/>
    <dgm:cxn modelId="{CF41933A-7DFB-5343-8144-B0293DE0DEE7}" type="presParOf" srcId="{D07296C4-DEF4-6F43-8BFF-9E804443EF09}" destId="{94B143DE-3D8F-6940-B32C-04784585F292}" srcOrd="0" destOrd="0" presId="urn:microsoft.com/office/officeart/2008/layout/LinedList"/>
    <dgm:cxn modelId="{E876FC8D-8C96-5145-9C75-A933322208CE}" type="presParOf" srcId="{D07296C4-DEF4-6F43-8BFF-9E804443EF09}" destId="{A0C2F46C-0D81-0F4C-94EA-5DF3D8D786E1}" srcOrd="1" destOrd="0" presId="urn:microsoft.com/office/officeart/2008/layout/LinedList"/>
    <dgm:cxn modelId="{71B428AF-1915-8349-A32F-55575E33C01F}" type="presParOf" srcId="{A0C2F46C-0D81-0F4C-94EA-5DF3D8D786E1}" destId="{F90483C1-5231-624F-9F3B-F9AA4E2C7234}" srcOrd="0" destOrd="0" presId="urn:microsoft.com/office/officeart/2008/layout/LinedList"/>
    <dgm:cxn modelId="{BA3CC39F-30ED-C84C-ACFA-13789F7F00A5}" type="presParOf" srcId="{A0C2F46C-0D81-0F4C-94EA-5DF3D8D786E1}" destId="{48F08F45-AC0C-8442-BFC4-09A2FB730B6F}" srcOrd="1" destOrd="0" presId="urn:microsoft.com/office/officeart/2008/layout/LinedList"/>
    <dgm:cxn modelId="{047668A9-F448-D048-927D-B5AB482A7120}" type="presParOf" srcId="{48F08F45-AC0C-8442-BFC4-09A2FB730B6F}" destId="{0869BD62-298B-FC46-BD43-3177F87AC18C}" srcOrd="0" destOrd="0" presId="urn:microsoft.com/office/officeart/2008/layout/LinedList"/>
    <dgm:cxn modelId="{EA2A9F39-DE52-A04D-8779-1EF3F691ED22}" type="presParOf" srcId="{48F08F45-AC0C-8442-BFC4-09A2FB730B6F}" destId="{64349EF3-4C86-6246-8241-0A8E2120CB38}" srcOrd="1" destOrd="0" presId="urn:microsoft.com/office/officeart/2008/layout/LinedList"/>
    <dgm:cxn modelId="{4052090E-E19B-8942-B56F-5E8ACE49FC5A}" type="presParOf" srcId="{64349EF3-4C86-6246-8241-0A8E2120CB38}" destId="{12B713E6-5133-2D4B-B313-8FE9B4BCCE7D}" srcOrd="0" destOrd="0" presId="urn:microsoft.com/office/officeart/2008/layout/LinedList"/>
    <dgm:cxn modelId="{62106263-486A-6945-B38A-F5154B461EBC}" type="presParOf" srcId="{64349EF3-4C86-6246-8241-0A8E2120CB38}" destId="{873603B7-2E28-EF42-9705-506B72BECA30}" srcOrd="1" destOrd="0" presId="urn:microsoft.com/office/officeart/2008/layout/LinedList"/>
    <dgm:cxn modelId="{D85ADD63-80BD-7443-856E-8B40553A87C2}" type="presParOf" srcId="{64349EF3-4C86-6246-8241-0A8E2120CB38}" destId="{0C57BAF3-22B4-6B40-8C32-D21DB84151E0}" srcOrd="2" destOrd="0" presId="urn:microsoft.com/office/officeart/2008/layout/LinedList"/>
    <dgm:cxn modelId="{8B02F02F-5228-F248-AED2-22AC1F15971C}" type="presParOf" srcId="{48F08F45-AC0C-8442-BFC4-09A2FB730B6F}" destId="{EF6E95B1-C650-594C-8845-A9E6A4ED9595}" srcOrd="2" destOrd="0" presId="urn:microsoft.com/office/officeart/2008/layout/LinedList"/>
    <dgm:cxn modelId="{F7504FE0-81F1-104A-BA52-A7A6C2D4B931}" type="presParOf" srcId="{48F08F45-AC0C-8442-BFC4-09A2FB730B6F}" destId="{D966E4FC-81D6-914E-9357-BC3316972354}" srcOrd="3" destOrd="0" presId="urn:microsoft.com/office/officeart/2008/layout/LinedList"/>
    <dgm:cxn modelId="{676D9B76-634A-2C49-A5A3-F445C4873343}" type="presParOf" srcId="{48F08F45-AC0C-8442-BFC4-09A2FB730B6F}" destId="{ADA93B50-D672-D742-8C33-3783D90E4EA3}" srcOrd="4" destOrd="0" presId="urn:microsoft.com/office/officeart/2008/layout/LinedList"/>
    <dgm:cxn modelId="{0EBA061E-56BC-E34B-927D-F16836FB8D5C}" type="presParOf" srcId="{ADA93B50-D672-D742-8C33-3783D90E4EA3}" destId="{6BFE02F6-8A42-224D-AB00-802264AD3107}" srcOrd="0" destOrd="0" presId="urn:microsoft.com/office/officeart/2008/layout/LinedList"/>
    <dgm:cxn modelId="{3AB5FB4B-BE7B-D245-B184-518E46378F9A}" type="presParOf" srcId="{ADA93B50-D672-D742-8C33-3783D90E4EA3}" destId="{E826DB69-0263-3D4C-96F6-CF97B9DBAE19}" srcOrd="1" destOrd="0" presId="urn:microsoft.com/office/officeart/2008/layout/LinedList"/>
    <dgm:cxn modelId="{7AB5F7FB-FE01-C849-801A-018B07CDA012}" type="presParOf" srcId="{ADA93B50-D672-D742-8C33-3783D90E4EA3}" destId="{9AC43B19-A846-D246-8135-12A0E10A10C1}" srcOrd="2" destOrd="0" presId="urn:microsoft.com/office/officeart/2008/layout/LinedList"/>
    <dgm:cxn modelId="{A573948E-072D-5F4F-A33E-02F9C805FC45}" type="presParOf" srcId="{48F08F45-AC0C-8442-BFC4-09A2FB730B6F}" destId="{8298FEB5-388F-6D40-8E1F-321A209BD920}" srcOrd="5" destOrd="0" presId="urn:microsoft.com/office/officeart/2008/layout/LinedList"/>
    <dgm:cxn modelId="{E36082F3-47D1-A54D-8470-64118FDF20E7}" type="presParOf" srcId="{48F08F45-AC0C-8442-BFC4-09A2FB730B6F}" destId="{C530F72E-1DD4-7648-B29D-6EF2EE7CC2D2}" srcOrd="6" destOrd="0" presId="urn:microsoft.com/office/officeart/2008/layout/LinedList"/>
    <dgm:cxn modelId="{F97E57B3-E105-BF43-BFFF-8812D2237960}" type="presParOf" srcId="{48F08F45-AC0C-8442-BFC4-09A2FB730B6F}" destId="{5AC42570-A240-7C43-B9A9-DBFD3BEA520E}" srcOrd="7" destOrd="0" presId="urn:microsoft.com/office/officeart/2008/layout/LinedList"/>
    <dgm:cxn modelId="{9DED37A0-D9F6-E848-814B-8E402CD685F7}" type="presParOf" srcId="{5AC42570-A240-7C43-B9A9-DBFD3BEA520E}" destId="{84BFC3D7-AB99-E540-AF44-04ADF7ECC7BC}" srcOrd="0" destOrd="0" presId="urn:microsoft.com/office/officeart/2008/layout/LinedList"/>
    <dgm:cxn modelId="{A1442A1E-2155-A44A-8709-D8F41DFA3483}" type="presParOf" srcId="{5AC42570-A240-7C43-B9A9-DBFD3BEA520E}" destId="{2E4C79CB-7A64-B343-B052-E9971B89ACC0}" srcOrd="1" destOrd="0" presId="urn:microsoft.com/office/officeart/2008/layout/LinedList"/>
    <dgm:cxn modelId="{CF2EC8B2-790C-0948-A125-EC4823F57D07}" type="presParOf" srcId="{5AC42570-A240-7C43-B9A9-DBFD3BEA520E}" destId="{A9E1D06D-1CA6-A640-ACA4-F240DBD927E4}" srcOrd="2" destOrd="0" presId="urn:microsoft.com/office/officeart/2008/layout/LinedList"/>
    <dgm:cxn modelId="{74284607-F4E4-704D-B629-131A12814D84}" type="presParOf" srcId="{48F08F45-AC0C-8442-BFC4-09A2FB730B6F}" destId="{FE8C1E39-3C40-F345-82C5-389055E8E90B}" srcOrd="8" destOrd="0" presId="urn:microsoft.com/office/officeart/2008/layout/LinedList"/>
    <dgm:cxn modelId="{0B52691A-E1B7-EA4A-B1FE-5EFDC89747A1}" type="presParOf" srcId="{48F08F45-AC0C-8442-BFC4-09A2FB730B6F}" destId="{130CED0C-1AAA-654F-BB03-2995ACFF7F32}" srcOrd="9" destOrd="0" presId="urn:microsoft.com/office/officeart/2008/layout/LinedList"/>
    <dgm:cxn modelId="{3879D190-78A4-9741-97EF-C26071936FC2}" type="presParOf" srcId="{48F08F45-AC0C-8442-BFC4-09A2FB730B6F}" destId="{9E289B15-3A10-D74F-BF95-888FF7E5331B}" srcOrd="10" destOrd="0" presId="urn:microsoft.com/office/officeart/2008/layout/LinedList"/>
    <dgm:cxn modelId="{B76A0E09-4F0D-9742-A44D-43E3BA3962B3}" type="presParOf" srcId="{9E289B15-3A10-D74F-BF95-888FF7E5331B}" destId="{2615D8EF-F8DD-C549-9BE9-DD365C5D2025}" srcOrd="0" destOrd="0" presId="urn:microsoft.com/office/officeart/2008/layout/LinedList"/>
    <dgm:cxn modelId="{6B7B6161-F2A0-7B4F-BF74-DE4A09F8446F}" type="presParOf" srcId="{9E289B15-3A10-D74F-BF95-888FF7E5331B}" destId="{8D38573E-2365-0341-BC88-F8FDA7C74E81}" srcOrd="1" destOrd="0" presId="urn:microsoft.com/office/officeart/2008/layout/LinedList"/>
    <dgm:cxn modelId="{D72E4553-CA1B-6443-B1E7-5FF6AA974804}" type="presParOf" srcId="{9E289B15-3A10-D74F-BF95-888FF7E5331B}" destId="{71546292-CADB-1243-A431-A061EE573806}" srcOrd="2" destOrd="0" presId="urn:microsoft.com/office/officeart/2008/layout/LinedList"/>
    <dgm:cxn modelId="{36876C78-F705-9141-B859-61309695B25E}" type="presParOf" srcId="{48F08F45-AC0C-8442-BFC4-09A2FB730B6F}" destId="{87BEF7A9-066B-0943-A4D2-A18307DC160C}" srcOrd="11" destOrd="0" presId="urn:microsoft.com/office/officeart/2008/layout/LinedList"/>
    <dgm:cxn modelId="{E43F463B-551F-2F49-81EC-694EDFCA650C}" type="presParOf" srcId="{48F08F45-AC0C-8442-BFC4-09A2FB730B6F}" destId="{3939C2C2-0F23-074C-B9ED-9FFB97F86FC2}" srcOrd="12" destOrd="0" presId="urn:microsoft.com/office/officeart/2008/layout/LinedList"/>
    <dgm:cxn modelId="{AF3FA1B9-A95D-C84F-BBE8-96E7E7B9691E}" type="presParOf" srcId="{48F08F45-AC0C-8442-BFC4-09A2FB730B6F}" destId="{41786770-432B-B641-9596-F85819EE3312}" srcOrd="13" destOrd="0" presId="urn:microsoft.com/office/officeart/2008/layout/LinedList"/>
    <dgm:cxn modelId="{6315C38B-A22C-7A4E-944B-09F4F00D3D45}" type="presParOf" srcId="{41786770-432B-B641-9596-F85819EE3312}" destId="{29CD903A-C548-5444-8F82-9AD0D1E16565}" srcOrd="0" destOrd="0" presId="urn:microsoft.com/office/officeart/2008/layout/LinedList"/>
    <dgm:cxn modelId="{F0248D68-597A-8F4C-B36D-6B330CEB7B46}" type="presParOf" srcId="{41786770-432B-B641-9596-F85819EE3312}" destId="{D93FF9A5-9EA8-E74D-813D-653105E22D10}" srcOrd="1" destOrd="0" presId="urn:microsoft.com/office/officeart/2008/layout/LinedList"/>
    <dgm:cxn modelId="{97C762B5-A830-8047-B324-D2AC7861BBFD}" type="presParOf" srcId="{41786770-432B-B641-9596-F85819EE3312}" destId="{483F2F80-FB66-CB46-A205-FD4AFA636407}" srcOrd="2" destOrd="0" presId="urn:microsoft.com/office/officeart/2008/layout/LinedList"/>
    <dgm:cxn modelId="{42AADCAD-940D-DF44-855E-D9D2A82BD0AB}" type="presParOf" srcId="{48F08F45-AC0C-8442-BFC4-09A2FB730B6F}" destId="{D29317DB-D87A-D54A-8F75-9AC179D5F2FA}" srcOrd="14" destOrd="0" presId="urn:microsoft.com/office/officeart/2008/layout/LinedList"/>
    <dgm:cxn modelId="{4976578D-73FE-6A44-B387-75E5FD4B0D7F}" type="presParOf" srcId="{48F08F45-AC0C-8442-BFC4-09A2FB730B6F}" destId="{36498BD3-E9D9-4040-BCFE-0C8723055539}" srcOrd="15" destOrd="0" presId="urn:microsoft.com/office/officeart/2008/layout/LinedList"/>
    <dgm:cxn modelId="{E334FB53-7013-3747-82F1-E619E1BF77A4}" type="presParOf" srcId="{48F08F45-AC0C-8442-BFC4-09A2FB730B6F}" destId="{F9474EA3-E404-EA4F-B4F1-0796F0324435}" srcOrd="16" destOrd="0" presId="urn:microsoft.com/office/officeart/2008/layout/LinedList"/>
    <dgm:cxn modelId="{46520D42-5681-0444-8722-FCB51148B6D7}" type="presParOf" srcId="{F9474EA3-E404-EA4F-B4F1-0796F0324435}" destId="{37762238-EEBE-0240-8ECD-80810790E925}" srcOrd="0" destOrd="0" presId="urn:microsoft.com/office/officeart/2008/layout/LinedList"/>
    <dgm:cxn modelId="{F8197425-F209-1B40-87B0-ACDC4DBB9D0B}" type="presParOf" srcId="{F9474EA3-E404-EA4F-B4F1-0796F0324435}" destId="{C7721FE3-29E1-1547-9574-3B76C9593440}" srcOrd="1" destOrd="0" presId="urn:microsoft.com/office/officeart/2008/layout/LinedList"/>
    <dgm:cxn modelId="{3ED8CE71-9EE2-E84E-8F27-C29FCC2695AC}" type="presParOf" srcId="{F9474EA3-E404-EA4F-B4F1-0796F0324435}" destId="{4A4813BC-4FE2-8F42-98F7-40025E0AA903}" srcOrd="2" destOrd="0" presId="urn:microsoft.com/office/officeart/2008/layout/LinedList"/>
    <dgm:cxn modelId="{94DD5FFB-E563-6847-9E1E-D86AFBBAB759}" type="presParOf" srcId="{48F08F45-AC0C-8442-BFC4-09A2FB730B6F}" destId="{25638610-BA8F-824F-8CBB-5FC132EA56C7}" srcOrd="17" destOrd="0" presId="urn:microsoft.com/office/officeart/2008/layout/LinedList"/>
    <dgm:cxn modelId="{48E86ED5-81B3-0743-847A-9110F0DBC930}" type="presParOf" srcId="{48F08F45-AC0C-8442-BFC4-09A2FB730B6F}" destId="{2E78B872-7653-4C44-854B-F99BAD2CF131}" srcOrd="18"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88881647-6522-3842-AA62-AC3246EAD645}" type="doc">
      <dgm:prSet loTypeId="urn:microsoft.com/office/officeart/2008/layout/LinedList" loCatId="hierarchy" qsTypeId="urn:microsoft.com/office/officeart/2005/8/quickstyle/simple1" qsCatId="simple" csTypeId="urn:microsoft.com/office/officeart/2005/8/colors/accent1_2" csCatId="accent1"/>
      <dgm:spPr/>
      <dgm:t>
        <a:bodyPr/>
        <a:lstStyle/>
        <a:p>
          <a:endParaRPr lang="en-GB"/>
        </a:p>
      </dgm:t>
    </dgm:pt>
    <dgm:pt modelId="{43906E15-87F0-814B-96D5-94170CA8CCF1}">
      <dgm:prSet/>
      <dgm:spPr/>
      <dgm:t>
        <a:bodyPr/>
        <a:lstStyle/>
        <a:p>
          <a:r>
            <a:rPr lang="en-IN"/>
            <a:t>In India, the caste system has been a large part of society and still remains, though to a  lesser extent, to be a part of society.</a:t>
          </a:r>
        </a:p>
      </dgm:t>
    </dgm:pt>
    <dgm:pt modelId="{A5194973-D952-8745-8260-42A768DB4553}" type="parTrans" cxnId="{6DD6056E-4BAD-9A43-8D86-2BF4DFE7081C}">
      <dgm:prSet/>
      <dgm:spPr/>
      <dgm:t>
        <a:bodyPr/>
        <a:lstStyle/>
        <a:p>
          <a:endParaRPr lang="en-GB"/>
        </a:p>
      </dgm:t>
    </dgm:pt>
    <dgm:pt modelId="{E92D3EE6-463F-2849-A669-9966A70A7D33}" type="sibTrans" cxnId="{6DD6056E-4BAD-9A43-8D86-2BF4DFE7081C}">
      <dgm:prSet/>
      <dgm:spPr/>
      <dgm:t>
        <a:bodyPr/>
        <a:lstStyle/>
        <a:p>
          <a:endParaRPr lang="en-GB"/>
        </a:p>
      </dgm:t>
    </dgm:pt>
    <dgm:pt modelId="{590E9ACD-5EA1-0D43-AF3A-E2952B12F198}">
      <dgm:prSet/>
      <dgm:spPr/>
      <dgm:t>
        <a:bodyPr/>
        <a:lstStyle/>
        <a:p>
          <a:r>
            <a:rPr lang="en-IN"/>
            <a:t>Higher classes look down upon the lower classes due to the rigidity of the caste system. This results in hindering the unity. </a:t>
          </a:r>
        </a:p>
      </dgm:t>
    </dgm:pt>
    <dgm:pt modelId="{673728BE-2843-274E-93B0-946620CDEC03}" type="parTrans" cxnId="{87F481B8-D95E-EB41-B359-E862A3D1B1AD}">
      <dgm:prSet/>
      <dgm:spPr/>
      <dgm:t>
        <a:bodyPr/>
        <a:lstStyle/>
        <a:p>
          <a:endParaRPr lang="en-GB"/>
        </a:p>
      </dgm:t>
    </dgm:pt>
    <dgm:pt modelId="{0699FBE7-B910-2947-ABE9-2CFA10FD228F}" type="sibTrans" cxnId="{87F481B8-D95E-EB41-B359-E862A3D1B1AD}">
      <dgm:prSet/>
      <dgm:spPr/>
      <dgm:t>
        <a:bodyPr/>
        <a:lstStyle/>
        <a:p>
          <a:endParaRPr lang="en-GB"/>
        </a:p>
      </dgm:t>
    </dgm:pt>
    <dgm:pt modelId="{0D4DC517-29F4-654D-80AD-5EB9A4F53A6F}">
      <dgm:prSet/>
      <dgm:spPr/>
      <dgm:t>
        <a:bodyPr/>
        <a:lstStyle/>
        <a:p>
          <a:r>
            <a:rPr lang="en-IN"/>
            <a:t>The caste system is basically a way of dividing people into different social classes,  beginning with Brahmins as the highest (Priests and teachers), Kshatriyas (warriors and  rulers), Vaisyas (farmers, merchants, and artisans), and Sudras  (laborers). </a:t>
          </a:r>
        </a:p>
      </dgm:t>
    </dgm:pt>
    <dgm:pt modelId="{9502E162-4C2E-A94A-A5EB-B03BAACA9350}" type="parTrans" cxnId="{331F0D08-F5F1-114B-9ABD-AAE05D3D786C}">
      <dgm:prSet/>
      <dgm:spPr/>
      <dgm:t>
        <a:bodyPr/>
        <a:lstStyle/>
        <a:p>
          <a:endParaRPr lang="en-GB"/>
        </a:p>
      </dgm:t>
    </dgm:pt>
    <dgm:pt modelId="{33689BE9-2DD6-2940-886D-734B82CE8874}" type="sibTrans" cxnId="{331F0D08-F5F1-114B-9ABD-AAE05D3D786C}">
      <dgm:prSet/>
      <dgm:spPr/>
      <dgm:t>
        <a:bodyPr/>
        <a:lstStyle/>
        <a:p>
          <a:endParaRPr lang="en-GB"/>
        </a:p>
      </dgm:t>
    </dgm:pt>
    <dgm:pt modelId="{0A6DDA25-01AE-0245-BE84-90FF64CDC7F4}">
      <dgm:prSet/>
      <dgm:spPr/>
      <dgm:t>
        <a:bodyPr/>
        <a:lstStyle/>
        <a:p>
          <a:r>
            <a:rPr lang="en-IN"/>
            <a:t>Untouchables, also known as Harijans or Dalits, fall outside of the caste system all together.</a:t>
          </a:r>
        </a:p>
      </dgm:t>
    </dgm:pt>
    <dgm:pt modelId="{1A462098-5C44-B84E-BA4B-FCF4D67E9B11}" type="parTrans" cxnId="{E0646896-B4CB-5242-A8CE-EDFAC8679D0F}">
      <dgm:prSet/>
      <dgm:spPr/>
      <dgm:t>
        <a:bodyPr/>
        <a:lstStyle/>
        <a:p>
          <a:endParaRPr lang="en-GB"/>
        </a:p>
      </dgm:t>
    </dgm:pt>
    <dgm:pt modelId="{2E1380C2-A624-F74B-BE62-D7BB9D817613}" type="sibTrans" cxnId="{E0646896-B4CB-5242-A8CE-EDFAC8679D0F}">
      <dgm:prSet/>
      <dgm:spPr/>
      <dgm:t>
        <a:bodyPr/>
        <a:lstStyle/>
        <a:p>
          <a:endParaRPr lang="en-GB"/>
        </a:p>
      </dgm:t>
    </dgm:pt>
    <dgm:pt modelId="{0A5320EB-FCAA-3949-B79F-8F8BE97A3E65}">
      <dgm:prSet/>
      <dgm:spPr/>
      <dgm:t>
        <a:bodyPr/>
        <a:lstStyle/>
        <a:p>
          <a:r>
            <a:rPr lang="en-IN"/>
            <a:t>These were the original caste groupings as made clear by one Hindu Holy Scripture called the  Bhagvad Gita. </a:t>
          </a:r>
        </a:p>
      </dgm:t>
    </dgm:pt>
    <dgm:pt modelId="{0FC714DD-BFB6-D74E-9ED9-E26F4D9CE605}" type="parTrans" cxnId="{7D5C64A9-2C2C-B044-B66D-CF2D6A3B5E76}">
      <dgm:prSet/>
      <dgm:spPr/>
      <dgm:t>
        <a:bodyPr/>
        <a:lstStyle/>
        <a:p>
          <a:endParaRPr lang="en-GB"/>
        </a:p>
      </dgm:t>
    </dgm:pt>
    <dgm:pt modelId="{A135E01C-E13D-1D48-AAB3-EE3EC5F84E85}" type="sibTrans" cxnId="{7D5C64A9-2C2C-B044-B66D-CF2D6A3B5E76}">
      <dgm:prSet/>
      <dgm:spPr/>
      <dgm:t>
        <a:bodyPr/>
        <a:lstStyle/>
        <a:p>
          <a:endParaRPr lang="en-GB"/>
        </a:p>
      </dgm:t>
    </dgm:pt>
    <dgm:pt modelId="{7A0577C2-C885-C74B-9C66-ED33B4D10DC3}">
      <dgm:prSet/>
      <dgm:spPr/>
      <dgm:t>
        <a:bodyPr/>
        <a:lstStyle/>
        <a:p>
          <a:r>
            <a:rPr lang="en-IN"/>
            <a:t>Caste system is also held responsible for some religious conversions.</a:t>
          </a:r>
        </a:p>
      </dgm:t>
    </dgm:pt>
    <dgm:pt modelId="{13EE0F95-35B9-4E4B-BE67-AC685CAEEE3A}" type="parTrans" cxnId="{45FA5A99-EF7D-BE43-8D0C-BC8A66EAF555}">
      <dgm:prSet/>
      <dgm:spPr/>
      <dgm:t>
        <a:bodyPr/>
        <a:lstStyle/>
        <a:p>
          <a:endParaRPr lang="en-GB"/>
        </a:p>
      </dgm:t>
    </dgm:pt>
    <dgm:pt modelId="{F1CEAD83-CEF7-9A45-A35F-5142FFA91E5F}" type="sibTrans" cxnId="{45FA5A99-EF7D-BE43-8D0C-BC8A66EAF555}">
      <dgm:prSet/>
      <dgm:spPr/>
      <dgm:t>
        <a:bodyPr/>
        <a:lstStyle/>
        <a:p>
          <a:endParaRPr lang="en-GB"/>
        </a:p>
      </dgm:t>
    </dgm:pt>
    <dgm:pt modelId="{F7CA9C56-3B24-D544-8ACD-D529F5AEC4BE}">
      <dgm:prSet/>
      <dgm:spPr/>
      <dgm:t>
        <a:bodyPr/>
        <a:lstStyle/>
        <a:p>
          <a:r>
            <a:rPr lang="en-IN"/>
            <a:t>evelopment and advancement gets hindered due to the deep rooted caste system. </a:t>
          </a:r>
        </a:p>
      </dgm:t>
    </dgm:pt>
    <dgm:pt modelId="{8F69F8F9-1919-4846-8458-2E46CEFC71EE}" type="parTrans" cxnId="{2226978A-BA92-7B41-8AA3-074A6ED3E764}">
      <dgm:prSet/>
      <dgm:spPr/>
      <dgm:t>
        <a:bodyPr/>
        <a:lstStyle/>
        <a:p>
          <a:endParaRPr lang="en-GB"/>
        </a:p>
      </dgm:t>
    </dgm:pt>
    <dgm:pt modelId="{159D98F6-C4B3-1E41-B68F-AB9E7C0E1A34}" type="sibTrans" cxnId="{2226978A-BA92-7B41-8AA3-074A6ED3E764}">
      <dgm:prSet/>
      <dgm:spPr/>
      <dgm:t>
        <a:bodyPr/>
        <a:lstStyle/>
        <a:p>
          <a:endParaRPr lang="en-GB"/>
        </a:p>
      </dgm:t>
    </dgm:pt>
    <dgm:pt modelId="{25B7CF45-9153-B044-81DF-C02BEB1EBDBA}" type="pres">
      <dgm:prSet presAssocID="{88881647-6522-3842-AA62-AC3246EAD645}" presName="vert0" presStyleCnt="0">
        <dgm:presLayoutVars>
          <dgm:dir/>
          <dgm:animOne val="branch"/>
          <dgm:animLvl val="lvl"/>
        </dgm:presLayoutVars>
      </dgm:prSet>
      <dgm:spPr/>
    </dgm:pt>
    <dgm:pt modelId="{DF63C75F-7FB0-8349-954A-CC9680A9B67A}" type="pres">
      <dgm:prSet presAssocID="{43906E15-87F0-814B-96D5-94170CA8CCF1}" presName="thickLine" presStyleLbl="alignNode1" presStyleIdx="0" presStyleCnt="7"/>
      <dgm:spPr/>
    </dgm:pt>
    <dgm:pt modelId="{536B95D6-8045-5840-9AB3-67A2488E37D0}" type="pres">
      <dgm:prSet presAssocID="{43906E15-87F0-814B-96D5-94170CA8CCF1}" presName="horz1" presStyleCnt="0"/>
      <dgm:spPr/>
    </dgm:pt>
    <dgm:pt modelId="{D60A4DF8-4F7E-1F4A-8B1A-912404207B57}" type="pres">
      <dgm:prSet presAssocID="{43906E15-87F0-814B-96D5-94170CA8CCF1}" presName="tx1" presStyleLbl="revTx" presStyleIdx="0" presStyleCnt="7"/>
      <dgm:spPr/>
    </dgm:pt>
    <dgm:pt modelId="{F3A2AB7E-29A3-EA4F-B7AA-AD9950EB8E71}" type="pres">
      <dgm:prSet presAssocID="{43906E15-87F0-814B-96D5-94170CA8CCF1}" presName="vert1" presStyleCnt="0"/>
      <dgm:spPr/>
    </dgm:pt>
    <dgm:pt modelId="{AA9CFA4B-073E-8147-A026-28D36A39D42C}" type="pres">
      <dgm:prSet presAssocID="{590E9ACD-5EA1-0D43-AF3A-E2952B12F198}" presName="thickLine" presStyleLbl="alignNode1" presStyleIdx="1" presStyleCnt="7"/>
      <dgm:spPr/>
    </dgm:pt>
    <dgm:pt modelId="{7A4F3476-5BE6-7E48-B0C4-ABE2CD9F3420}" type="pres">
      <dgm:prSet presAssocID="{590E9ACD-5EA1-0D43-AF3A-E2952B12F198}" presName="horz1" presStyleCnt="0"/>
      <dgm:spPr/>
    </dgm:pt>
    <dgm:pt modelId="{5DC43BF8-1939-7D4E-AFB6-DEB809F159B9}" type="pres">
      <dgm:prSet presAssocID="{590E9ACD-5EA1-0D43-AF3A-E2952B12F198}" presName="tx1" presStyleLbl="revTx" presStyleIdx="1" presStyleCnt="7"/>
      <dgm:spPr/>
    </dgm:pt>
    <dgm:pt modelId="{81E96F8A-F8A8-614D-B594-EFABB634AE39}" type="pres">
      <dgm:prSet presAssocID="{590E9ACD-5EA1-0D43-AF3A-E2952B12F198}" presName="vert1" presStyleCnt="0"/>
      <dgm:spPr/>
    </dgm:pt>
    <dgm:pt modelId="{25D481FD-C974-8F42-B183-8DCDB43708F6}" type="pres">
      <dgm:prSet presAssocID="{0D4DC517-29F4-654D-80AD-5EB9A4F53A6F}" presName="thickLine" presStyleLbl="alignNode1" presStyleIdx="2" presStyleCnt="7"/>
      <dgm:spPr/>
    </dgm:pt>
    <dgm:pt modelId="{F37C21A3-3147-6D44-9A4E-D43798ED947C}" type="pres">
      <dgm:prSet presAssocID="{0D4DC517-29F4-654D-80AD-5EB9A4F53A6F}" presName="horz1" presStyleCnt="0"/>
      <dgm:spPr/>
    </dgm:pt>
    <dgm:pt modelId="{ED23278B-F030-5147-89B0-7D37144C9356}" type="pres">
      <dgm:prSet presAssocID="{0D4DC517-29F4-654D-80AD-5EB9A4F53A6F}" presName="tx1" presStyleLbl="revTx" presStyleIdx="2" presStyleCnt="7"/>
      <dgm:spPr/>
    </dgm:pt>
    <dgm:pt modelId="{F56844D8-6B25-0444-94E7-BB7F7C0836C9}" type="pres">
      <dgm:prSet presAssocID="{0D4DC517-29F4-654D-80AD-5EB9A4F53A6F}" presName="vert1" presStyleCnt="0"/>
      <dgm:spPr/>
    </dgm:pt>
    <dgm:pt modelId="{BAAA8BF9-0F6F-0143-8BD0-30FD31A26C95}" type="pres">
      <dgm:prSet presAssocID="{0A6DDA25-01AE-0245-BE84-90FF64CDC7F4}" presName="thickLine" presStyleLbl="alignNode1" presStyleIdx="3" presStyleCnt="7"/>
      <dgm:spPr/>
    </dgm:pt>
    <dgm:pt modelId="{C781AE33-EBFE-B742-AA43-2F40FA6350E8}" type="pres">
      <dgm:prSet presAssocID="{0A6DDA25-01AE-0245-BE84-90FF64CDC7F4}" presName="horz1" presStyleCnt="0"/>
      <dgm:spPr/>
    </dgm:pt>
    <dgm:pt modelId="{AEDF4038-D95B-7949-A8B3-7A18D6811814}" type="pres">
      <dgm:prSet presAssocID="{0A6DDA25-01AE-0245-BE84-90FF64CDC7F4}" presName="tx1" presStyleLbl="revTx" presStyleIdx="3" presStyleCnt="7"/>
      <dgm:spPr/>
    </dgm:pt>
    <dgm:pt modelId="{BE1627E8-6FA5-D041-A7BE-05EE1F0A77A3}" type="pres">
      <dgm:prSet presAssocID="{0A6DDA25-01AE-0245-BE84-90FF64CDC7F4}" presName="vert1" presStyleCnt="0"/>
      <dgm:spPr/>
    </dgm:pt>
    <dgm:pt modelId="{855081BA-931A-D344-8E62-C97A6E1B660E}" type="pres">
      <dgm:prSet presAssocID="{0A5320EB-FCAA-3949-B79F-8F8BE97A3E65}" presName="thickLine" presStyleLbl="alignNode1" presStyleIdx="4" presStyleCnt="7"/>
      <dgm:spPr/>
    </dgm:pt>
    <dgm:pt modelId="{EC6EA222-4163-3A49-880B-DA8567984F78}" type="pres">
      <dgm:prSet presAssocID="{0A5320EB-FCAA-3949-B79F-8F8BE97A3E65}" presName="horz1" presStyleCnt="0"/>
      <dgm:spPr/>
    </dgm:pt>
    <dgm:pt modelId="{B2722CC6-B2ED-1548-B39C-E7981A76894B}" type="pres">
      <dgm:prSet presAssocID="{0A5320EB-FCAA-3949-B79F-8F8BE97A3E65}" presName="tx1" presStyleLbl="revTx" presStyleIdx="4" presStyleCnt="7"/>
      <dgm:spPr/>
    </dgm:pt>
    <dgm:pt modelId="{410F0F66-C247-1943-9AB5-DA63760E3D74}" type="pres">
      <dgm:prSet presAssocID="{0A5320EB-FCAA-3949-B79F-8F8BE97A3E65}" presName="vert1" presStyleCnt="0"/>
      <dgm:spPr/>
    </dgm:pt>
    <dgm:pt modelId="{B349B270-AF4A-0F49-8ACF-D84B7293E13E}" type="pres">
      <dgm:prSet presAssocID="{7A0577C2-C885-C74B-9C66-ED33B4D10DC3}" presName="thickLine" presStyleLbl="alignNode1" presStyleIdx="5" presStyleCnt="7"/>
      <dgm:spPr/>
    </dgm:pt>
    <dgm:pt modelId="{327CF1C3-94C8-8E42-8071-42D4C125D595}" type="pres">
      <dgm:prSet presAssocID="{7A0577C2-C885-C74B-9C66-ED33B4D10DC3}" presName="horz1" presStyleCnt="0"/>
      <dgm:spPr/>
    </dgm:pt>
    <dgm:pt modelId="{583779AB-B958-A442-8563-BA28EBAC83A3}" type="pres">
      <dgm:prSet presAssocID="{7A0577C2-C885-C74B-9C66-ED33B4D10DC3}" presName="tx1" presStyleLbl="revTx" presStyleIdx="5" presStyleCnt="7"/>
      <dgm:spPr/>
    </dgm:pt>
    <dgm:pt modelId="{A67DFAF0-B6FD-274C-B9BF-E0CA60498553}" type="pres">
      <dgm:prSet presAssocID="{7A0577C2-C885-C74B-9C66-ED33B4D10DC3}" presName="vert1" presStyleCnt="0"/>
      <dgm:spPr/>
    </dgm:pt>
    <dgm:pt modelId="{24761E60-961B-9E46-B43E-BA4F54BBBC2F}" type="pres">
      <dgm:prSet presAssocID="{F7CA9C56-3B24-D544-8ACD-D529F5AEC4BE}" presName="thickLine" presStyleLbl="alignNode1" presStyleIdx="6" presStyleCnt="7"/>
      <dgm:spPr/>
    </dgm:pt>
    <dgm:pt modelId="{BEB18D66-65DB-5E4E-AA64-493CDFF9CF99}" type="pres">
      <dgm:prSet presAssocID="{F7CA9C56-3B24-D544-8ACD-D529F5AEC4BE}" presName="horz1" presStyleCnt="0"/>
      <dgm:spPr/>
    </dgm:pt>
    <dgm:pt modelId="{004B5BC9-B43E-2D43-983D-072872F136E9}" type="pres">
      <dgm:prSet presAssocID="{F7CA9C56-3B24-D544-8ACD-D529F5AEC4BE}" presName="tx1" presStyleLbl="revTx" presStyleIdx="6" presStyleCnt="7"/>
      <dgm:spPr/>
    </dgm:pt>
    <dgm:pt modelId="{5D9D2B71-5929-BA4A-B749-FCB3828A373F}" type="pres">
      <dgm:prSet presAssocID="{F7CA9C56-3B24-D544-8ACD-D529F5AEC4BE}" presName="vert1" presStyleCnt="0"/>
      <dgm:spPr/>
    </dgm:pt>
  </dgm:ptLst>
  <dgm:cxnLst>
    <dgm:cxn modelId="{C06CCA04-7EA6-0B46-8298-5613B7394286}" type="presOf" srcId="{88881647-6522-3842-AA62-AC3246EAD645}" destId="{25B7CF45-9153-B044-81DF-C02BEB1EBDBA}" srcOrd="0" destOrd="0" presId="urn:microsoft.com/office/officeart/2008/layout/LinedList"/>
    <dgm:cxn modelId="{331F0D08-F5F1-114B-9ABD-AAE05D3D786C}" srcId="{88881647-6522-3842-AA62-AC3246EAD645}" destId="{0D4DC517-29F4-654D-80AD-5EB9A4F53A6F}" srcOrd="2" destOrd="0" parTransId="{9502E162-4C2E-A94A-A5EB-B03BAACA9350}" sibTransId="{33689BE9-2DD6-2940-886D-734B82CE8874}"/>
    <dgm:cxn modelId="{A3319455-C325-564C-B9DC-3802C9934365}" type="presOf" srcId="{0D4DC517-29F4-654D-80AD-5EB9A4F53A6F}" destId="{ED23278B-F030-5147-89B0-7D37144C9356}" srcOrd="0" destOrd="0" presId="urn:microsoft.com/office/officeart/2008/layout/LinedList"/>
    <dgm:cxn modelId="{6DD6056E-4BAD-9A43-8D86-2BF4DFE7081C}" srcId="{88881647-6522-3842-AA62-AC3246EAD645}" destId="{43906E15-87F0-814B-96D5-94170CA8CCF1}" srcOrd="0" destOrd="0" parTransId="{A5194973-D952-8745-8260-42A768DB4553}" sibTransId="{E92D3EE6-463F-2849-A669-9966A70A7D33}"/>
    <dgm:cxn modelId="{A16CD784-50C3-AF4F-957E-C47B710D6CE1}" type="presOf" srcId="{590E9ACD-5EA1-0D43-AF3A-E2952B12F198}" destId="{5DC43BF8-1939-7D4E-AFB6-DEB809F159B9}" srcOrd="0" destOrd="0" presId="urn:microsoft.com/office/officeart/2008/layout/LinedList"/>
    <dgm:cxn modelId="{2226978A-BA92-7B41-8AA3-074A6ED3E764}" srcId="{88881647-6522-3842-AA62-AC3246EAD645}" destId="{F7CA9C56-3B24-D544-8ACD-D529F5AEC4BE}" srcOrd="6" destOrd="0" parTransId="{8F69F8F9-1919-4846-8458-2E46CEFC71EE}" sibTransId="{159D98F6-C4B3-1E41-B68F-AB9E7C0E1A34}"/>
    <dgm:cxn modelId="{02755990-F5EF-174C-A3D7-4F97460670F8}" type="presOf" srcId="{43906E15-87F0-814B-96D5-94170CA8CCF1}" destId="{D60A4DF8-4F7E-1F4A-8B1A-912404207B57}" srcOrd="0" destOrd="0" presId="urn:microsoft.com/office/officeart/2008/layout/LinedList"/>
    <dgm:cxn modelId="{D62AFC92-53FE-DB43-9AFB-BDDAB36D7C84}" type="presOf" srcId="{0A6DDA25-01AE-0245-BE84-90FF64CDC7F4}" destId="{AEDF4038-D95B-7949-A8B3-7A18D6811814}" srcOrd="0" destOrd="0" presId="urn:microsoft.com/office/officeart/2008/layout/LinedList"/>
    <dgm:cxn modelId="{E0646896-B4CB-5242-A8CE-EDFAC8679D0F}" srcId="{88881647-6522-3842-AA62-AC3246EAD645}" destId="{0A6DDA25-01AE-0245-BE84-90FF64CDC7F4}" srcOrd="3" destOrd="0" parTransId="{1A462098-5C44-B84E-BA4B-FCF4D67E9B11}" sibTransId="{2E1380C2-A624-F74B-BE62-D7BB9D817613}"/>
    <dgm:cxn modelId="{CBD4BA98-F71D-DF44-867C-362E80F03593}" type="presOf" srcId="{0A5320EB-FCAA-3949-B79F-8F8BE97A3E65}" destId="{B2722CC6-B2ED-1548-B39C-E7981A76894B}" srcOrd="0" destOrd="0" presId="urn:microsoft.com/office/officeart/2008/layout/LinedList"/>
    <dgm:cxn modelId="{45FA5A99-EF7D-BE43-8D0C-BC8A66EAF555}" srcId="{88881647-6522-3842-AA62-AC3246EAD645}" destId="{7A0577C2-C885-C74B-9C66-ED33B4D10DC3}" srcOrd="5" destOrd="0" parTransId="{13EE0F95-35B9-4E4B-BE67-AC685CAEEE3A}" sibTransId="{F1CEAD83-CEF7-9A45-A35F-5142FFA91E5F}"/>
    <dgm:cxn modelId="{C3E5ED9E-6076-6848-B613-36200826C313}" type="presOf" srcId="{7A0577C2-C885-C74B-9C66-ED33B4D10DC3}" destId="{583779AB-B958-A442-8563-BA28EBAC83A3}" srcOrd="0" destOrd="0" presId="urn:microsoft.com/office/officeart/2008/layout/LinedList"/>
    <dgm:cxn modelId="{7D5C64A9-2C2C-B044-B66D-CF2D6A3B5E76}" srcId="{88881647-6522-3842-AA62-AC3246EAD645}" destId="{0A5320EB-FCAA-3949-B79F-8F8BE97A3E65}" srcOrd="4" destOrd="0" parTransId="{0FC714DD-BFB6-D74E-9ED9-E26F4D9CE605}" sibTransId="{A135E01C-E13D-1D48-AAB3-EE3EC5F84E85}"/>
    <dgm:cxn modelId="{87F481B8-D95E-EB41-B359-E862A3D1B1AD}" srcId="{88881647-6522-3842-AA62-AC3246EAD645}" destId="{590E9ACD-5EA1-0D43-AF3A-E2952B12F198}" srcOrd="1" destOrd="0" parTransId="{673728BE-2843-274E-93B0-946620CDEC03}" sibTransId="{0699FBE7-B910-2947-ABE9-2CFA10FD228F}"/>
    <dgm:cxn modelId="{423D9BE6-38DE-7745-813B-6A70450A13CB}" type="presOf" srcId="{F7CA9C56-3B24-D544-8ACD-D529F5AEC4BE}" destId="{004B5BC9-B43E-2D43-983D-072872F136E9}" srcOrd="0" destOrd="0" presId="urn:microsoft.com/office/officeart/2008/layout/LinedList"/>
    <dgm:cxn modelId="{0C843515-0BFB-1C49-9575-D0B9AD05C6B8}" type="presParOf" srcId="{25B7CF45-9153-B044-81DF-C02BEB1EBDBA}" destId="{DF63C75F-7FB0-8349-954A-CC9680A9B67A}" srcOrd="0" destOrd="0" presId="urn:microsoft.com/office/officeart/2008/layout/LinedList"/>
    <dgm:cxn modelId="{4E99A290-49BB-4047-A558-D58A832B97C5}" type="presParOf" srcId="{25B7CF45-9153-B044-81DF-C02BEB1EBDBA}" destId="{536B95D6-8045-5840-9AB3-67A2488E37D0}" srcOrd="1" destOrd="0" presId="urn:microsoft.com/office/officeart/2008/layout/LinedList"/>
    <dgm:cxn modelId="{2D519073-9935-9F4B-9F57-1B49260A36F7}" type="presParOf" srcId="{536B95D6-8045-5840-9AB3-67A2488E37D0}" destId="{D60A4DF8-4F7E-1F4A-8B1A-912404207B57}" srcOrd="0" destOrd="0" presId="urn:microsoft.com/office/officeart/2008/layout/LinedList"/>
    <dgm:cxn modelId="{2DD39EEE-E26E-ED48-A262-832A599F02AF}" type="presParOf" srcId="{536B95D6-8045-5840-9AB3-67A2488E37D0}" destId="{F3A2AB7E-29A3-EA4F-B7AA-AD9950EB8E71}" srcOrd="1" destOrd="0" presId="urn:microsoft.com/office/officeart/2008/layout/LinedList"/>
    <dgm:cxn modelId="{B3549F31-6226-564D-85D4-E5DC6ABDCE45}" type="presParOf" srcId="{25B7CF45-9153-B044-81DF-C02BEB1EBDBA}" destId="{AA9CFA4B-073E-8147-A026-28D36A39D42C}" srcOrd="2" destOrd="0" presId="urn:microsoft.com/office/officeart/2008/layout/LinedList"/>
    <dgm:cxn modelId="{55E91167-F8D1-2948-88C4-AB5AD97F1EB7}" type="presParOf" srcId="{25B7CF45-9153-B044-81DF-C02BEB1EBDBA}" destId="{7A4F3476-5BE6-7E48-B0C4-ABE2CD9F3420}" srcOrd="3" destOrd="0" presId="urn:microsoft.com/office/officeart/2008/layout/LinedList"/>
    <dgm:cxn modelId="{3CE1B55C-3557-B44F-8C3D-CB33D168251D}" type="presParOf" srcId="{7A4F3476-5BE6-7E48-B0C4-ABE2CD9F3420}" destId="{5DC43BF8-1939-7D4E-AFB6-DEB809F159B9}" srcOrd="0" destOrd="0" presId="urn:microsoft.com/office/officeart/2008/layout/LinedList"/>
    <dgm:cxn modelId="{0F50F753-FCB5-2047-87FF-792C0C5C89E5}" type="presParOf" srcId="{7A4F3476-5BE6-7E48-B0C4-ABE2CD9F3420}" destId="{81E96F8A-F8A8-614D-B594-EFABB634AE39}" srcOrd="1" destOrd="0" presId="urn:microsoft.com/office/officeart/2008/layout/LinedList"/>
    <dgm:cxn modelId="{DE0F5991-8FA4-074E-8F25-AFE395B016E6}" type="presParOf" srcId="{25B7CF45-9153-B044-81DF-C02BEB1EBDBA}" destId="{25D481FD-C974-8F42-B183-8DCDB43708F6}" srcOrd="4" destOrd="0" presId="urn:microsoft.com/office/officeart/2008/layout/LinedList"/>
    <dgm:cxn modelId="{4C60E0DF-E72F-6744-8425-A07E89172AF1}" type="presParOf" srcId="{25B7CF45-9153-B044-81DF-C02BEB1EBDBA}" destId="{F37C21A3-3147-6D44-9A4E-D43798ED947C}" srcOrd="5" destOrd="0" presId="urn:microsoft.com/office/officeart/2008/layout/LinedList"/>
    <dgm:cxn modelId="{24F38501-920D-2D43-B57E-FBAC85E1AD09}" type="presParOf" srcId="{F37C21A3-3147-6D44-9A4E-D43798ED947C}" destId="{ED23278B-F030-5147-89B0-7D37144C9356}" srcOrd="0" destOrd="0" presId="urn:microsoft.com/office/officeart/2008/layout/LinedList"/>
    <dgm:cxn modelId="{8C6113B3-F619-7D44-8B34-A846F8F289B3}" type="presParOf" srcId="{F37C21A3-3147-6D44-9A4E-D43798ED947C}" destId="{F56844D8-6B25-0444-94E7-BB7F7C0836C9}" srcOrd="1" destOrd="0" presId="urn:microsoft.com/office/officeart/2008/layout/LinedList"/>
    <dgm:cxn modelId="{786260EA-1895-064D-B845-6F50EE0C1A7E}" type="presParOf" srcId="{25B7CF45-9153-B044-81DF-C02BEB1EBDBA}" destId="{BAAA8BF9-0F6F-0143-8BD0-30FD31A26C95}" srcOrd="6" destOrd="0" presId="urn:microsoft.com/office/officeart/2008/layout/LinedList"/>
    <dgm:cxn modelId="{F1B215B7-2BF3-1B49-B234-2AB44AF46C12}" type="presParOf" srcId="{25B7CF45-9153-B044-81DF-C02BEB1EBDBA}" destId="{C781AE33-EBFE-B742-AA43-2F40FA6350E8}" srcOrd="7" destOrd="0" presId="urn:microsoft.com/office/officeart/2008/layout/LinedList"/>
    <dgm:cxn modelId="{00264628-9C5F-8A4E-AB38-CD475BDDDF8C}" type="presParOf" srcId="{C781AE33-EBFE-B742-AA43-2F40FA6350E8}" destId="{AEDF4038-D95B-7949-A8B3-7A18D6811814}" srcOrd="0" destOrd="0" presId="urn:microsoft.com/office/officeart/2008/layout/LinedList"/>
    <dgm:cxn modelId="{FBD7AB8E-10AE-C542-92CA-BCCE592B0687}" type="presParOf" srcId="{C781AE33-EBFE-B742-AA43-2F40FA6350E8}" destId="{BE1627E8-6FA5-D041-A7BE-05EE1F0A77A3}" srcOrd="1" destOrd="0" presId="urn:microsoft.com/office/officeart/2008/layout/LinedList"/>
    <dgm:cxn modelId="{ACFFF066-94EE-AC42-AF45-92F2A2E917A1}" type="presParOf" srcId="{25B7CF45-9153-B044-81DF-C02BEB1EBDBA}" destId="{855081BA-931A-D344-8E62-C97A6E1B660E}" srcOrd="8" destOrd="0" presId="urn:microsoft.com/office/officeart/2008/layout/LinedList"/>
    <dgm:cxn modelId="{5897690C-FAE3-9C46-A16C-1BD3374D8C2A}" type="presParOf" srcId="{25B7CF45-9153-B044-81DF-C02BEB1EBDBA}" destId="{EC6EA222-4163-3A49-880B-DA8567984F78}" srcOrd="9" destOrd="0" presId="urn:microsoft.com/office/officeart/2008/layout/LinedList"/>
    <dgm:cxn modelId="{5B644501-E4C1-8F41-939D-2A330800F301}" type="presParOf" srcId="{EC6EA222-4163-3A49-880B-DA8567984F78}" destId="{B2722CC6-B2ED-1548-B39C-E7981A76894B}" srcOrd="0" destOrd="0" presId="urn:microsoft.com/office/officeart/2008/layout/LinedList"/>
    <dgm:cxn modelId="{7084D804-330A-A842-AE80-8CB0250BAEB5}" type="presParOf" srcId="{EC6EA222-4163-3A49-880B-DA8567984F78}" destId="{410F0F66-C247-1943-9AB5-DA63760E3D74}" srcOrd="1" destOrd="0" presId="urn:microsoft.com/office/officeart/2008/layout/LinedList"/>
    <dgm:cxn modelId="{93FB4EBD-52F9-0C4B-9425-73C59C5B8144}" type="presParOf" srcId="{25B7CF45-9153-B044-81DF-C02BEB1EBDBA}" destId="{B349B270-AF4A-0F49-8ACF-D84B7293E13E}" srcOrd="10" destOrd="0" presId="urn:microsoft.com/office/officeart/2008/layout/LinedList"/>
    <dgm:cxn modelId="{C2831F80-091D-3245-A999-ED342A700DFE}" type="presParOf" srcId="{25B7CF45-9153-B044-81DF-C02BEB1EBDBA}" destId="{327CF1C3-94C8-8E42-8071-42D4C125D595}" srcOrd="11" destOrd="0" presId="urn:microsoft.com/office/officeart/2008/layout/LinedList"/>
    <dgm:cxn modelId="{CD16CF1E-369A-A74E-9484-2402288F7E43}" type="presParOf" srcId="{327CF1C3-94C8-8E42-8071-42D4C125D595}" destId="{583779AB-B958-A442-8563-BA28EBAC83A3}" srcOrd="0" destOrd="0" presId="urn:microsoft.com/office/officeart/2008/layout/LinedList"/>
    <dgm:cxn modelId="{059FE64B-EE96-6940-B743-33F246163E73}" type="presParOf" srcId="{327CF1C3-94C8-8E42-8071-42D4C125D595}" destId="{A67DFAF0-B6FD-274C-B9BF-E0CA60498553}" srcOrd="1" destOrd="0" presId="urn:microsoft.com/office/officeart/2008/layout/LinedList"/>
    <dgm:cxn modelId="{82B9CB6C-B4A4-624F-B437-5FFD45D2852E}" type="presParOf" srcId="{25B7CF45-9153-B044-81DF-C02BEB1EBDBA}" destId="{24761E60-961B-9E46-B43E-BA4F54BBBC2F}" srcOrd="12" destOrd="0" presId="urn:microsoft.com/office/officeart/2008/layout/LinedList"/>
    <dgm:cxn modelId="{29EB9865-7869-DF45-9ADC-110CC8FF9B60}" type="presParOf" srcId="{25B7CF45-9153-B044-81DF-C02BEB1EBDBA}" destId="{BEB18D66-65DB-5E4E-AA64-493CDFF9CF99}" srcOrd="13" destOrd="0" presId="urn:microsoft.com/office/officeart/2008/layout/LinedList"/>
    <dgm:cxn modelId="{F847DCBA-32DA-B24F-ACDB-9246804F6E13}" type="presParOf" srcId="{BEB18D66-65DB-5E4E-AA64-493CDFF9CF99}" destId="{004B5BC9-B43E-2D43-983D-072872F136E9}" srcOrd="0" destOrd="0" presId="urn:microsoft.com/office/officeart/2008/layout/LinedList"/>
    <dgm:cxn modelId="{9FB52560-0282-644D-BEEF-42FF0B419464}" type="presParOf" srcId="{BEB18D66-65DB-5E4E-AA64-493CDFF9CF99}" destId="{5D9D2B71-5929-BA4A-B749-FCB3828A373F}"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C9A157C-F1D2-974B-A975-0B29F32FDE66}"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GB"/>
        </a:p>
      </dgm:t>
    </dgm:pt>
    <dgm:pt modelId="{F1986AF4-93C5-1440-BB6D-0BB40FC5A88E}">
      <dgm:prSet/>
      <dgm:spPr/>
      <dgm:t>
        <a:bodyPr/>
        <a:lstStyle/>
        <a:p>
          <a:r>
            <a:rPr lang="en-IN"/>
            <a:t>Lack of proper transportation. Most villages have poor connectivity from one place to  another and that is often one of the main reason why, despite efforts by local  governing bodies to build schools, often go in vain. Children, most of the time have to  walk miles to reach these government funded schools and this often demotivate them  to attend school on a regular basis.</a:t>
          </a:r>
        </a:p>
      </dgm:t>
    </dgm:pt>
    <dgm:pt modelId="{60F0F7B6-7931-4244-982B-F2C533F8C349}" type="parTrans" cxnId="{BAD043DB-D120-6247-9154-DFF312CF015E}">
      <dgm:prSet/>
      <dgm:spPr/>
      <dgm:t>
        <a:bodyPr/>
        <a:lstStyle/>
        <a:p>
          <a:endParaRPr lang="en-GB"/>
        </a:p>
      </dgm:t>
    </dgm:pt>
    <dgm:pt modelId="{3E02D0BF-47CD-144E-8A24-D4FBEF0E66A4}" type="sibTrans" cxnId="{BAD043DB-D120-6247-9154-DFF312CF015E}">
      <dgm:prSet/>
      <dgm:spPr/>
      <dgm:t>
        <a:bodyPr/>
        <a:lstStyle/>
        <a:p>
          <a:endParaRPr lang="en-GB"/>
        </a:p>
      </dgm:t>
    </dgm:pt>
    <dgm:pt modelId="{70CAD092-2C39-814E-9FF6-0C8BBE44DD56}">
      <dgm:prSet/>
      <dgm:spPr/>
      <dgm:t>
        <a:bodyPr/>
        <a:lstStyle/>
        <a:p>
          <a:r>
            <a:rPr lang="en-IN" dirty="0"/>
            <a:t>People belonging to remote rural areas have meagre incomes, which at times is too  less to  sustain a family of maybe four or five. Most likely, children from these  families won’t be sent to schools, instead would be asked to assist the earning member  of the family to  add up some extra income. On the other hand, teachers in rural  educational centres in villages are paid poorly, often leading to  lack of attention by  teachers, ultimately forcing the students to suffer.</a:t>
          </a:r>
        </a:p>
      </dgm:t>
    </dgm:pt>
    <dgm:pt modelId="{73256CAC-CDE4-7E4D-BCC3-C40F9A7039CC}" type="parTrans" cxnId="{03DF75E9-5988-E443-9760-39379CFB0B02}">
      <dgm:prSet/>
      <dgm:spPr/>
      <dgm:t>
        <a:bodyPr/>
        <a:lstStyle/>
        <a:p>
          <a:endParaRPr lang="en-GB"/>
        </a:p>
      </dgm:t>
    </dgm:pt>
    <dgm:pt modelId="{289BA5DF-BCD7-334C-BAAC-D7C9E8D2557A}" type="sibTrans" cxnId="{03DF75E9-5988-E443-9760-39379CFB0B02}">
      <dgm:prSet/>
      <dgm:spPr/>
      <dgm:t>
        <a:bodyPr/>
        <a:lstStyle/>
        <a:p>
          <a:endParaRPr lang="en-GB"/>
        </a:p>
      </dgm:t>
    </dgm:pt>
    <dgm:pt modelId="{1BA261ED-8331-7C41-A2D1-F0C309602098}">
      <dgm:prSet/>
      <dgm:spPr/>
      <dgm:t>
        <a:bodyPr/>
        <a:lstStyle/>
        <a:p>
          <a:r>
            <a:rPr lang="en-IN"/>
            <a:t>Lack of proper infrastructure at these rural schools is also a big concern. Most of the  schools don’t have proper classrooms, teaching equipment, playgrounds and evenbasic facilities like clean toilets. Thus, the poor condition of schools are big reasons to  drive away students.</a:t>
          </a:r>
        </a:p>
      </dgm:t>
    </dgm:pt>
    <dgm:pt modelId="{DE11C110-1639-E54B-8063-D1EEDCF78B17}" type="parTrans" cxnId="{196D467B-02AA-5246-87A5-76F850C4B3D4}">
      <dgm:prSet/>
      <dgm:spPr/>
      <dgm:t>
        <a:bodyPr/>
        <a:lstStyle/>
        <a:p>
          <a:endParaRPr lang="en-GB"/>
        </a:p>
      </dgm:t>
    </dgm:pt>
    <dgm:pt modelId="{BD78452F-5E1F-2048-B543-148AEA310EE7}" type="sibTrans" cxnId="{196D467B-02AA-5246-87A5-76F850C4B3D4}">
      <dgm:prSet/>
      <dgm:spPr/>
      <dgm:t>
        <a:bodyPr/>
        <a:lstStyle/>
        <a:p>
          <a:endParaRPr lang="en-GB"/>
        </a:p>
      </dgm:t>
    </dgm:pt>
    <dgm:pt modelId="{D7AD1461-5E91-B147-A51A-3BE379DCA14E}" type="pres">
      <dgm:prSet presAssocID="{1C9A157C-F1D2-974B-A975-0B29F32FDE66}" presName="vert0" presStyleCnt="0">
        <dgm:presLayoutVars>
          <dgm:dir/>
          <dgm:animOne val="branch"/>
          <dgm:animLvl val="lvl"/>
        </dgm:presLayoutVars>
      </dgm:prSet>
      <dgm:spPr/>
    </dgm:pt>
    <dgm:pt modelId="{951983E4-21FF-844C-A6F5-021CBA36F80D}" type="pres">
      <dgm:prSet presAssocID="{F1986AF4-93C5-1440-BB6D-0BB40FC5A88E}" presName="thickLine" presStyleLbl="alignNode1" presStyleIdx="0" presStyleCnt="3"/>
      <dgm:spPr/>
    </dgm:pt>
    <dgm:pt modelId="{484CD7DF-2706-EB4D-8E62-13502E5F2643}" type="pres">
      <dgm:prSet presAssocID="{F1986AF4-93C5-1440-BB6D-0BB40FC5A88E}" presName="horz1" presStyleCnt="0"/>
      <dgm:spPr/>
    </dgm:pt>
    <dgm:pt modelId="{CA90EFE1-4C5A-8343-A665-7D577F8CC7B6}" type="pres">
      <dgm:prSet presAssocID="{F1986AF4-93C5-1440-BB6D-0BB40FC5A88E}" presName="tx1" presStyleLbl="revTx" presStyleIdx="0" presStyleCnt="3"/>
      <dgm:spPr/>
    </dgm:pt>
    <dgm:pt modelId="{8141FE9B-2E50-CA47-A184-8B73FBC4D969}" type="pres">
      <dgm:prSet presAssocID="{F1986AF4-93C5-1440-BB6D-0BB40FC5A88E}" presName="vert1" presStyleCnt="0"/>
      <dgm:spPr/>
    </dgm:pt>
    <dgm:pt modelId="{6C1BCA25-7FD1-384D-B5E6-4FB41BDE84CE}" type="pres">
      <dgm:prSet presAssocID="{70CAD092-2C39-814E-9FF6-0C8BBE44DD56}" presName="thickLine" presStyleLbl="alignNode1" presStyleIdx="1" presStyleCnt="3"/>
      <dgm:spPr/>
    </dgm:pt>
    <dgm:pt modelId="{DB3B5AFB-1B26-014F-B7E7-F6DFA608025E}" type="pres">
      <dgm:prSet presAssocID="{70CAD092-2C39-814E-9FF6-0C8BBE44DD56}" presName="horz1" presStyleCnt="0"/>
      <dgm:spPr/>
    </dgm:pt>
    <dgm:pt modelId="{1EF2861A-C8EE-2D4D-B0A5-C7B324CA7B1F}" type="pres">
      <dgm:prSet presAssocID="{70CAD092-2C39-814E-9FF6-0C8BBE44DD56}" presName="tx1" presStyleLbl="revTx" presStyleIdx="1" presStyleCnt="3"/>
      <dgm:spPr/>
    </dgm:pt>
    <dgm:pt modelId="{4ABC2899-2E50-9749-BD95-36A9CDE78ACD}" type="pres">
      <dgm:prSet presAssocID="{70CAD092-2C39-814E-9FF6-0C8BBE44DD56}" presName="vert1" presStyleCnt="0"/>
      <dgm:spPr/>
    </dgm:pt>
    <dgm:pt modelId="{FEFBA10C-C36D-CD4A-AE48-1626427155C6}" type="pres">
      <dgm:prSet presAssocID="{1BA261ED-8331-7C41-A2D1-F0C309602098}" presName="thickLine" presStyleLbl="alignNode1" presStyleIdx="2" presStyleCnt="3"/>
      <dgm:spPr/>
    </dgm:pt>
    <dgm:pt modelId="{9105DD4D-34DA-514C-937A-DCDB5E5F9D4B}" type="pres">
      <dgm:prSet presAssocID="{1BA261ED-8331-7C41-A2D1-F0C309602098}" presName="horz1" presStyleCnt="0"/>
      <dgm:spPr/>
    </dgm:pt>
    <dgm:pt modelId="{38D5B073-13BC-A94C-AF2B-D8FFC91200E8}" type="pres">
      <dgm:prSet presAssocID="{1BA261ED-8331-7C41-A2D1-F0C309602098}" presName="tx1" presStyleLbl="revTx" presStyleIdx="2" presStyleCnt="3"/>
      <dgm:spPr/>
    </dgm:pt>
    <dgm:pt modelId="{ED6197C1-DED2-B54E-8029-003E4FF52FD9}" type="pres">
      <dgm:prSet presAssocID="{1BA261ED-8331-7C41-A2D1-F0C309602098}" presName="vert1" presStyleCnt="0"/>
      <dgm:spPr/>
    </dgm:pt>
  </dgm:ptLst>
  <dgm:cxnLst>
    <dgm:cxn modelId="{C1872939-EB56-8845-95D0-A11D32B07A1D}" type="presOf" srcId="{70CAD092-2C39-814E-9FF6-0C8BBE44DD56}" destId="{1EF2861A-C8EE-2D4D-B0A5-C7B324CA7B1F}" srcOrd="0" destOrd="0" presId="urn:microsoft.com/office/officeart/2008/layout/LinedList"/>
    <dgm:cxn modelId="{001D365B-6564-884A-A7B1-7FD5A0F2DE17}" type="presOf" srcId="{1C9A157C-F1D2-974B-A975-0B29F32FDE66}" destId="{D7AD1461-5E91-B147-A51A-3BE379DCA14E}" srcOrd="0" destOrd="0" presId="urn:microsoft.com/office/officeart/2008/layout/LinedList"/>
    <dgm:cxn modelId="{196D467B-02AA-5246-87A5-76F850C4B3D4}" srcId="{1C9A157C-F1D2-974B-A975-0B29F32FDE66}" destId="{1BA261ED-8331-7C41-A2D1-F0C309602098}" srcOrd="2" destOrd="0" parTransId="{DE11C110-1639-E54B-8063-D1EEDCF78B17}" sibTransId="{BD78452F-5E1F-2048-B543-148AEA310EE7}"/>
    <dgm:cxn modelId="{BAD043DB-D120-6247-9154-DFF312CF015E}" srcId="{1C9A157C-F1D2-974B-A975-0B29F32FDE66}" destId="{F1986AF4-93C5-1440-BB6D-0BB40FC5A88E}" srcOrd="0" destOrd="0" parTransId="{60F0F7B6-7931-4244-982B-F2C533F8C349}" sibTransId="{3E02D0BF-47CD-144E-8A24-D4FBEF0E66A4}"/>
    <dgm:cxn modelId="{03DF75E9-5988-E443-9760-39379CFB0B02}" srcId="{1C9A157C-F1D2-974B-A975-0B29F32FDE66}" destId="{70CAD092-2C39-814E-9FF6-0C8BBE44DD56}" srcOrd="1" destOrd="0" parTransId="{73256CAC-CDE4-7E4D-BCC3-C40F9A7039CC}" sibTransId="{289BA5DF-BCD7-334C-BAAC-D7C9E8D2557A}"/>
    <dgm:cxn modelId="{647813F5-1FFD-C74A-AEA7-F703C64ACD03}" type="presOf" srcId="{F1986AF4-93C5-1440-BB6D-0BB40FC5A88E}" destId="{CA90EFE1-4C5A-8343-A665-7D577F8CC7B6}" srcOrd="0" destOrd="0" presId="urn:microsoft.com/office/officeart/2008/layout/LinedList"/>
    <dgm:cxn modelId="{9436D3FE-DA77-E04C-B274-D1233A500D1B}" type="presOf" srcId="{1BA261ED-8331-7C41-A2D1-F0C309602098}" destId="{38D5B073-13BC-A94C-AF2B-D8FFC91200E8}" srcOrd="0" destOrd="0" presId="urn:microsoft.com/office/officeart/2008/layout/LinedList"/>
    <dgm:cxn modelId="{4C538A68-EAB0-FA4C-A969-B1A9D4B7D5F4}" type="presParOf" srcId="{D7AD1461-5E91-B147-A51A-3BE379DCA14E}" destId="{951983E4-21FF-844C-A6F5-021CBA36F80D}" srcOrd="0" destOrd="0" presId="urn:microsoft.com/office/officeart/2008/layout/LinedList"/>
    <dgm:cxn modelId="{84CCC214-E551-F848-94AC-2AA5CBB1F280}" type="presParOf" srcId="{D7AD1461-5E91-B147-A51A-3BE379DCA14E}" destId="{484CD7DF-2706-EB4D-8E62-13502E5F2643}" srcOrd="1" destOrd="0" presId="urn:microsoft.com/office/officeart/2008/layout/LinedList"/>
    <dgm:cxn modelId="{610027AB-3AE2-4841-930B-B802EC85553E}" type="presParOf" srcId="{484CD7DF-2706-EB4D-8E62-13502E5F2643}" destId="{CA90EFE1-4C5A-8343-A665-7D577F8CC7B6}" srcOrd="0" destOrd="0" presId="urn:microsoft.com/office/officeart/2008/layout/LinedList"/>
    <dgm:cxn modelId="{ECB5E87C-1E41-F048-A0AB-A37FC412881E}" type="presParOf" srcId="{484CD7DF-2706-EB4D-8E62-13502E5F2643}" destId="{8141FE9B-2E50-CA47-A184-8B73FBC4D969}" srcOrd="1" destOrd="0" presId="urn:microsoft.com/office/officeart/2008/layout/LinedList"/>
    <dgm:cxn modelId="{C78C6BEE-1BA5-954D-B44B-3A7C163246E4}" type="presParOf" srcId="{D7AD1461-5E91-B147-A51A-3BE379DCA14E}" destId="{6C1BCA25-7FD1-384D-B5E6-4FB41BDE84CE}" srcOrd="2" destOrd="0" presId="urn:microsoft.com/office/officeart/2008/layout/LinedList"/>
    <dgm:cxn modelId="{095182A2-AFAD-9446-96DD-D64F8493565D}" type="presParOf" srcId="{D7AD1461-5E91-B147-A51A-3BE379DCA14E}" destId="{DB3B5AFB-1B26-014F-B7E7-F6DFA608025E}" srcOrd="3" destOrd="0" presId="urn:microsoft.com/office/officeart/2008/layout/LinedList"/>
    <dgm:cxn modelId="{449ED2BB-1521-D748-BC8A-9288A8F662E4}" type="presParOf" srcId="{DB3B5AFB-1B26-014F-B7E7-F6DFA608025E}" destId="{1EF2861A-C8EE-2D4D-B0A5-C7B324CA7B1F}" srcOrd="0" destOrd="0" presId="urn:microsoft.com/office/officeart/2008/layout/LinedList"/>
    <dgm:cxn modelId="{30018877-32A8-D442-A5AE-0F125730713C}" type="presParOf" srcId="{DB3B5AFB-1B26-014F-B7E7-F6DFA608025E}" destId="{4ABC2899-2E50-9749-BD95-36A9CDE78ACD}" srcOrd="1" destOrd="0" presId="urn:microsoft.com/office/officeart/2008/layout/LinedList"/>
    <dgm:cxn modelId="{8DD3A49C-B3BE-FD43-8836-C62981FF49DB}" type="presParOf" srcId="{D7AD1461-5E91-B147-A51A-3BE379DCA14E}" destId="{FEFBA10C-C36D-CD4A-AE48-1626427155C6}" srcOrd="4" destOrd="0" presId="urn:microsoft.com/office/officeart/2008/layout/LinedList"/>
    <dgm:cxn modelId="{6B3BD1CB-38C1-4B45-BD71-CD3C18C835BA}" type="presParOf" srcId="{D7AD1461-5E91-B147-A51A-3BE379DCA14E}" destId="{9105DD4D-34DA-514C-937A-DCDB5E5F9D4B}" srcOrd="5" destOrd="0" presId="urn:microsoft.com/office/officeart/2008/layout/LinedList"/>
    <dgm:cxn modelId="{291FE7BB-275A-CD48-87DF-D4277D1F349A}" type="presParOf" srcId="{9105DD4D-34DA-514C-937A-DCDB5E5F9D4B}" destId="{38D5B073-13BC-A94C-AF2B-D8FFC91200E8}" srcOrd="0" destOrd="0" presId="urn:microsoft.com/office/officeart/2008/layout/LinedList"/>
    <dgm:cxn modelId="{38D8F9E4-638B-5440-9667-646F1886EA13}" type="presParOf" srcId="{9105DD4D-34DA-514C-937A-DCDB5E5F9D4B}" destId="{ED6197C1-DED2-B54E-8029-003E4FF52FD9}"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A047266B-234D-BD4D-A2C2-655575755942}" type="doc">
      <dgm:prSet loTypeId="urn:microsoft.com/office/officeart/2008/layout/LinedList" loCatId="hierarchy" qsTypeId="urn:microsoft.com/office/officeart/2005/8/quickstyle/simple1" qsCatId="simple" csTypeId="urn:microsoft.com/office/officeart/2005/8/colors/accent1_2" csCatId="accent1"/>
      <dgm:spPr/>
      <dgm:t>
        <a:bodyPr/>
        <a:lstStyle/>
        <a:p>
          <a:endParaRPr lang="en-GB"/>
        </a:p>
      </dgm:t>
    </dgm:pt>
    <dgm:pt modelId="{42064854-3D29-1447-AAF8-8636B5B83B04}">
      <dgm:prSet/>
      <dgm:spPr/>
      <dgm:t>
        <a:bodyPr/>
        <a:lstStyle/>
        <a:p>
          <a:r>
            <a:rPr lang="en-IN" dirty="0"/>
            <a:t>This is a major social problem in India and has cultural connections with the  </a:t>
          </a:r>
          <a:r>
            <a:rPr lang="en-IN"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dowry</a:t>
          </a:r>
          <a:r>
            <a:rPr lang="en-IN" dirty="0"/>
            <a:t> system that is ingrained in Indian culture, despite the fact that it has been  prohibited by law since </a:t>
          </a:r>
          <a:r>
            <a:rPr lang="en-IN" b="0" i="0" u="none"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1961.</a:t>
          </a:r>
          <a:endParaRPr lang="en-IN" b="0" i="0" u="none" dirty="0">
            <a:solidFill>
              <a:schemeClr val="tx1"/>
            </a:solidFill>
          </a:endParaRPr>
        </a:p>
      </dgm:t>
    </dgm:pt>
    <dgm:pt modelId="{F13D920C-A8F1-4043-96C6-410600FE0DFC}" type="parTrans" cxnId="{3790C56F-D568-EA48-A466-CFE26BFC68EB}">
      <dgm:prSet/>
      <dgm:spPr/>
      <dgm:t>
        <a:bodyPr/>
        <a:lstStyle/>
        <a:p>
          <a:endParaRPr lang="en-GB"/>
        </a:p>
      </dgm:t>
    </dgm:pt>
    <dgm:pt modelId="{5004FEA1-1994-A74C-8134-B64B7282B6CD}" type="sibTrans" cxnId="{3790C56F-D568-EA48-A466-CFE26BFC68EB}">
      <dgm:prSet/>
      <dgm:spPr/>
      <dgm:t>
        <a:bodyPr/>
        <a:lstStyle/>
        <a:p>
          <a:endParaRPr lang="en-GB"/>
        </a:p>
      </dgm:t>
    </dgm:pt>
    <dgm:pt modelId="{BF03FC41-3A6B-5945-898F-EE087335CD65}">
      <dgm:prSet/>
      <dgm:spPr/>
      <dgm:t>
        <a:bodyPr/>
        <a:lstStyle/>
        <a:p>
          <a:r>
            <a:rPr lang="en-IN"/>
            <a:t>Female foeticide is in practice in India from the time of advent of technological  advancements in medical field like prenatal sex determination in the 1990s.</a:t>
          </a:r>
        </a:p>
      </dgm:t>
    </dgm:pt>
    <dgm:pt modelId="{22C496D0-6910-BA48-8E9B-892326310C28}" type="parTrans" cxnId="{D9D2A12C-6E39-FE4D-9297-2F50C1E0472E}">
      <dgm:prSet/>
      <dgm:spPr/>
      <dgm:t>
        <a:bodyPr/>
        <a:lstStyle/>
        <a:p>
          <a:endParaRPr lang="en-GB"/>
        </a:p>
      </dgm:t>
    </dgm:pt>
    <dgm:pt modelId="{ECD4BDBE-1115-324A-89F7-F90C20816005}" type="sibTrans" cxnId="{D9D2A12C-6E39-FE4D-9297-2F50C1E0472E}">
      <dgm:prSet/>
      <dgm:spPr/>
      <dgm:t>
        <a:bodyPr/>
        <a:lstStyle/>
        <a:p>
          <a:endParaRPr lang="en-GB"/>
        </a:p>
      </dgm:t>
    </dgm:pt>
    <dgm:pt modelId="{0F042A0D-7D00-9541-A50B-CB5B18F2FD51}">
      <dgm:prSet/>
      <dgm:spPr/>
      <dgm:t>
        <a:bodyPr/>
        <a:lstStyle/>
        <a:p>
          <a:r>
            <a:rPr lang="en-IN"/>
            <a:t>In the  Indian society, female childs are considered as the social and economic burden to  their  parents so they understand that it is better to kill them before birth.</a:t>
          </a:r>
        </a:p>
      </dgm:t>
    </dgm:pt>
    <dgm:pt modelId="{2932BD2E-A2D2-6849-9230-C0EE178E2F31}" type="parTrans" cxnId="{07F3A8D8-194D-2542-8E1A-F76B7D3074DE}">
      <dgm:prSet/>
      <dgm:spPr/>
      <dgm:t>
        <a:bodyPr/>
        <a:lstStyle/>
        <a:p>
          <a:endParaRPr lang="en-GB"/>
        </a:p>
      </dgm:t>
    </dgm:pt>
    <dgm:pt modelId="{F2FD0018-0E25-FA44-96A1-18A30EDA4309}" type="sibTrans" cxnId="{07F3A8D8-194D-2542-8E1A-F76B7D3074DE}">
      <dgm:prSet/>
      <dgm:spPr/>
      <dgm:t>
        <a:bodyPr/>
        <a:lstStyle/>
        <a:p>
          <a:endParaRPr lang="en-GB"/>
        </a:p>
      </dgm:t>
    </dgm:pt>
    <dgm:pt modelId="{375F4588-6A28-1B4C-804B-C401458DCF90}">
      <dgm:prSet/>
      <dgm:spPr/>
      <dgm:t>
        <a:bodyPr/>
        <a:lstStyle/>
        <a:p>
          <a:r>
            <a:rPr lang="en-IN"/>
            <a:t>The female sex ratio in comparison to  the males has been  reduced to a great extent.</a:t>
          </a:r>
        </a:p>
      </dgm:t>
    </dgm:pt>
    <dgm:pt modelId="{B58CB4BC-E42A-4F49-8541-E28B792637D9}" type="parTrans" cxnId="{98BB19F1-148E-8D42-9E1F-1F38326661B3}">
      <dgm:prSet/>
      <dgm:spPr/>
      <dgm:t>
        <a:bodyPr/>
        <a:lstStyle/>
        <a:p>
          <a:endParaRPr lang="en-GB"/>
        </a:p>
      </dgm:t>
    </dgm:pt>
    <dgm:pt modelId="{373F3640-AD8D-0244-9BAD-96B2DB924095}" type="sibTrans" cxnId="{98BB19F1-148E-8D42-9E1F-1F38326661B3}">
      <dgm:prSet/>
      <dgm:spPr/>
      <dgm:t>
        <a:bodyPr/>
        <a:lstStyle/>
        <a:p>
          <a:endParaRPr lang="en-GB"/>
        </a:p>
      </dgm:t>
    </dgm:pt>
    <dgm:pt modelId="{CEB52767-074D-D048-B010-C37BF3740186}" type="pres">
      <dgm:prSet presAssocID="{A047266B-234D-BD4D-A2C2-655575755942}" presName="vert0" presStyleCnt="0">
        <dgm:presLayoutVars>
          <dgm:dir/>
          <dgm:animOne val="branch"/>
          <dgm:animLvl val="lvl"/>
        </dgm:presLayoutVars>
      </dgm:prSet>
      <dgm:spPr/>
    </dgm:pt>
    <dgm:pt modelId="{0C94628B-5E08-514A-A2B8-7A5CE2CFE74D}" type="pres">
      <dgm:prSet presAssocID="{42064854-3D29-1447-AAF8-8636B5B83B04}" presName="thickLine" presStyleLbl="alignNode1" presStyleIdx="0" presStyleCnt="4"/>
      <dgm:spPr/>
    </dgm:pt>
    <dgm:pt modelId="{6934EC40-90C7-7E46-913D-814082F4E466}" type="pres">
      <dgm:prSet presAssocID="{42064854-3D29-1447-AAF8-8636B5B83B04}" presName="horz1" presStyleCnt="0"/>
      <dgm:spPr/>
    </dgm:pt>
    <dgm:pt modelId="{A8A1CC6A-C4FC-9547-A23E-6661330E7F4B}" type="pres">
      <dgm:prSet presAssocID="{42064854-3D29-1447-AAF8-8636B5B83B04}" presName="tx1" presStyleLbl="revTx" presStyleIdx="0" presStyleCnt="4"/>
      <dgm:spPr/>
    </dgm:pt>
    <dgm:pt modelId="{265F2C6C-21AD-E547-8CDD-999DE0CDAD3D}" type="pres">
      <dgm:prSet presAssocID="{42064854-3D29-1447-AAF8-8636B5B83B04}" presName="vert1" presStyleCnt="0"/>
      <dgm:spPr/>
    </dgm:pt>
    <dgm:pt modelId="{134DA272-150B-E848-AAF4-0391A95784F4}" type="pres">
      <dgm:prSet presAssocID="{BF03FC41-3A6B-5945-898F-EE087335CD65}" presName="thickLine" presStyleLbl="alignNode1" presStyleIdx="1" presStyleCnt="4"/>
      <dgm:spPr/>
    </dgm:pt>
    <dgm:pt modelId="{6F777C88-6D68-0344-B126-259F8CA8F469}" type="pres">
      <dgm:prSet presAssocID="{BF03FC41-3A6B-5945-898F-EE087335CD65}" presName="horz1" presStyleCnt="0"/>
      <dgm:spPr/>
    </dgm:pt>
    <dgm:pt modelId="{FD16715D-43F6-754F-8BE7-4D3A0D7FBF09}" type="pres">
      <dgm:prSet presAssocID="{BF03FC41-3A6B-5945-898F-EE087335CD65}" presName="tx1" presStyleLbl="revTx" presStyleIdx="1" presStyleCnt="4"/>
      <dgm:spPr/>
    </dgm:pt>
    <dgm:pt modelId="{97274B63-72E1-0F41-9E1F-82456284A3CB}" type="pres">
      <dgm:prSet presAssocID="{BF03FC41-3A6B-5945-898F-EE087335CD65}" presName="vert1" presStyleCnt="0"/>
      <dgm:spPr/>
    </dgm:pt>
    <dgm:pt modelId="{9B678D07-275B-1D4A-BFAA-F7540F1F861C}" type="pres">
      <dgm:prSet presAssocID="{0F042A0D-7D00-9541-A50B-CB5B18F2FD51}" presName="thickLine" presStyleLbl="alignNode1" presStyleIdx="2" presStyleCnt="4"/>
      <dgm:spPr/>
    </dgm:pt>
    <dgm:pt modelId="{8B0D6E24-D9C1-A142-B196-B2E89DE5C0F3}" type="pres">
      <dgm:prSet presAssocID="{0F042A0D-7D00-9541-A50B-CB5B18F2FD51}" presName="horz1" presStyleCnt="0"/>
      <dgm:spPr/>
    </dgm:pt>
    <dgm:pt modelId="{DAAB7C33-DEB4-2748-8995-6AE9C0FD20A3}" type="pres">
      <dgm:prSet presAssocID="{0F042A0D-7D00-9541-A50B-CB5B18F2FD51}" presName="tx1" presStyleLbl="revTx" presStyleIdx="2" presStyleCnt="4"/>
      <dgm:spPr/>
    </dgm:pt>
    <dgm:pt modelId="{1C4FE2A4-6066-E74E-A026-8082EA0B0097}" type="pres">
      <dgm:prSet presAssocID="{0F042A0D-7D00-9541-A50B-CB5B18F2FD51}" presName="vert1" presStyleCnt="0"/>
      <dgm:spPr/>
    </dgm:pt>
    <dgm:pt modelId="{BC342877-D827-2F4E-B89F-7404821BE94F}" type="pres">
      <dgm:prSet presAssocID="{375F4588-6A28-1B4C-804B-C401458DCF90}" presName="thickLine" presStyleLbl="alignNode1" presStyleIdx="3" presStyleCnt="4"/>
      <dgm:spPr/>
    </dgm:pt>
    <dgm:pt modelId="{0123DEA9-5B8A-794B-B79C-4E19D5EB94AA}" type="pres">
      <dgm:prSet presAssocID="{375F4588-6A28-1B4C-804B-C401458DCF90}" presName="horz1" presStyleCnt="0"/>
      <dgm:spPr/>
    </dgm:pt>
    <dgm:pt modelId="{D6D750C5-2B17-E943-8039-20CD049136B8}" type="pres">
      <dgm:prSet presAssocID="{375F4588-6A28-1B4C-804B-C401458DCF90}" presName="tx1" presStyleLbl="revTx" presStyleIdx="3" presStyleCnt="4"/>
      <dgm:spPr/>
    </dgm:pt>
    <dgm:pt modelId="{E2082DB5-2A87-1246-B93B-DF2A25E7FE52}" type="pres">
      <dgm:prSet presAssocID="{375F4588-6A28-1B4C-804B-C401458DCF90}" presName="vert1" presStyleCnt="0"/>
      <dgm:spPr/>
    </dgm:pt>
  </dgm:ptLst>
  <dgm:cxnLst>
    <dgm:cxn modelId="{82CEF702-7094-754F-AB4D-7E426A59FD98}" type="presOf" srcId="{42064854-3D29-1447-AAF8-8636B5B83B04}" destId="{A8A1CC6A-C4FC-9547-A23E-6661330E7F4B}" srcOrd="0" destOrd="0" presId="urn:microsoft.com/office/officeart/2008/layout/LinedList"/>
    <dgm:cxn modelId="{D9D2A12C-6E39-FE4D-9297-2F50C1E0472E}" srcId="{A047266B-234D-BD4D-A2C2-655575755942}" destId="{BF03FC41-3A6B-5945-898F-EE087335CD65}" srcOrd="1" destOrd="0" parTransId="{22C496D0-6910-BA48-8E9B-892326310C28}" sibTransId="{ECD4BDBE-1115-324A-89F7-F90C20816005}"/>
    <dgm:cxn modelId="{04F5314A-5382-E345-9943-8AFE33A8B38E}" type="presOf" srcId="{375F4588-6A28-1B4C-804B-C401458DCF90}" destId="{D6D750C5-2B17-E943-8039-20CD049136B8}" srcOrd="0" destOrd="0" presId="urn:microsoft.com/office/officeart/2008/layout/LinedList"/>
    <dgm:cxn modelId="{3790C56F-D568-EA48-A466-CFE26BFC68EB}" srcId="{A047266B-234D-BD4D-A2C2-655575755942}" destId="{42064854-3D29-1447-AAF8-8636B5B83B04}" srcOrd="0" destOrd="0" parTransId="{F13D920C-A8F1-4043-96C6-410600FE0DFC}" sibTransId="{5004FEA1-1994-A74C-8134-B64B7282B6CD}"/>
    <dgm:cxn modelId="{38521E70-64D7-E748-804C-468C34FD6029}" type="presOf" srcId="{BF03FC41-3A6B-5945-898F-EE087335CD65}" destId="{FD16715D-43F6-754F-8BE7-4D3A0D7FBF09}" srcOrd="0" destOrd="0" presId="urn:microsoft.com/office/officeart/2008/layout/LinedList"/>
    <dgm:cxn modelId="{A10A4776-1CFF-2349-B0F9-D0E22A70769C}" type="presOf" srcId="{A047266B-234D-BD4D-A2C2-655575755942}" destId="{CEB52767-074D-D048-B010-C37BF3740186}" srcOrd="0" destOrd="0" presId="urn:microsoft.com/office/officeart/2008/layout/LinedList"/>
    <dgm:cxn modelId="{AFAF979A-9C36-DB4A-97F6-0C0EAF98580B}" type="presOf" srcId="{0F042A0D-7D00-9541-A50B-CB5B18F2FD51}" destId="{DAAB7C33-DEB4-2748-8995-6AE9C0FD20A3}" srcOrd="0" destOrd="0" presId="urn:microsoft.com/office/officeart/2008/layout/LinedList"/>
    <dgm:cxn modelId="{07F3A8D8-194D-2542-8E1A-F76B7D3074DE}" srcId="{A047266B-234D-BD4D-A2C2-655575755942}" destId="{0F042A0D-7D00-9541-A50B-CB5B18F2FD51}" srcOrd="2" destOrd="0" parTransId="{2932BD2E-A2D2-6849-9230-C0EE178E2F31}" sibTransId="{F2FD0018-0E25-FA44-96A1-18A30EDA4309}"/>
    <dgm:cxn modelId="{98BB19F1-148E-8D42-9E1F-1F38326661B3}" srcId="{A047266B-234D-BD4D-A2C2-655575755942}" destId="{375F4588-6A28-1B4C-804B-C401458DCF90}" srcOrd="3" destOrd="0" parTransId="{B58CB4BC-E42A-4F49-8541-E28B792637D9}" sibTransId="{373F3640-AD8D-0244-9BAD-96B2DB924095}"/>
    <dgm:cxn modelId="{B09E3A6E-4559-A549-8257-09B4FC296EBD}" type="presParOf" srcId="{CEB52767-074D-D048-B010-C37BF3740186}" destId="{0C94628B-5E08-514A-A2B8-7A5CE2CFE74D}" srcOrd="0" destOrd="0" presId="urn:microsoft.com/office/officeart/2008/layout/LinedList"/>
    <dgm:cxn modelId="{E324AAD9-7C31-224E-A3D7-07C422822AF7}" type="presParOf" srcId="{CEB52767-074D-D048-B010-C37BF3740186}" destId="{6934EC40-90C7-7E46-913D-814082F4E466}" srcOrd="1" destOrd="0" presId="urn:microsoft.com/office/officeart/2008/layout/LinedList"/>
    <dgm:cxn modelId="{13795A79-2D44-9647-B3B0-357AC06B7109}" type="presParOf" srcId="{6934EC40-90C7-7E46-913D-814082F4E466}" destId="{A8A1CC6A-C4FC-9547-A23E-6661330E7F4B}" srcOrd="0" destOrd="0" presId="urn:microsoft.com/office/officeart/2008/layout/LinedList"/>
    <dgm:cxn modelId="{9BF73EDC-8F4F-8E4C-95AF-04F7E409BFD4}" type="presParOf" srcId="{6934EC40-90C7-7E46-913D-814082F4E466}" destId="{265F2C6C-21AD-E547-8CDD-999DE0CDAD3D}" srcOrd="1" destOrd="0" presId="urn:microsoft.com/office/officeart/2008/layout/LinedList"/>
    <dgm:cxn modelId="{C5F07C56-D6F3-DB43-9FA5-AD12A6073FC2}" type="presParOf" srcId="{CEB52767-074D-D048-B010-C37BF3740186}" destId="{134DA272-150B-E848-AAF4-0391A95784F4}" srcOrd="2" destOrd="0" presId="urn:microsoft.com/office/officeart/2008/layout/LinedList"/>
    <dgm:cxn modelId="{57D658F9-AF6C-6449-AE41-2C318621C995}" type="presParOf" srcId="{CEB52767-074D-D048-B010-C37BF3740186}" destId="{6F777C88-6D68-0344-B126-259F8CA8F469}" srcOrd="3" destOrd="0" presId="urn:microsoft.com/office/officeart/2008/layout/LinedList"/>
    <dgm:cxn modelId="{EA88A21F-A8AD-594C-A967-EB0E6E220F8D}" type="presParOf" srcId="{6F777C88-6D68-0344-B126-259F8CA8F469}" destId="{FD16715D-43F6-754F-8BE7-4D3A0D7FBF09}" srcOrd="0" destOrd="0" presId="urn:microsoft.com/office/officeart/2008/layout/LinedList"/>
    <dgm:cxn modelId="{C549D5CE-E428-7940-894D-7871F7D0A571}" type="presParOf" srcId="{6F777C88-6D68-0344-B126-259F8CA8F469}" destId="{97274B63-72E1-0F41-9E1F-82456284A3CB}" srcOrd="1" destOrd="0" presId="urn:microsoft.com/office/officeart/2008/layout/LinedList"/>
    <dgm:cxn modelId="{FF608BAA-2B21-3E41-9F45-C6CD3D78FE38}" type="presParOf" srcId="{CEB52767-074D-D048-B010-C37BF3740186}" destId="{9B678D07-275B-1D4A-BFAA-F7540F1F861C}" srcOrd="4" destOrd="0" presId="urn:microsoft.com/office/officeart/2008/layout/LinedList"/>
    <dgm:cxn modelId="{7E033EEA-531C-1E41-BCBC-B125D741CBBF}" type="presParOf" srcId="{CEB52767-074D-D048-B010-C37BF3740186}" destId="{8B0D6E24-D9C1-A142-B196-B2E89DE5C0F3}" srcOrd="5" destOrd="0" presId="urn:microsoft.com/office/officeart/2008/layout/LinedList"/>
    <dgm:cxn modelId="{0AD7D518-0423-E24A-9A2B-F1BEB6065C7A}" type="presParOf" srcId="{8B0D6E24-D9C1-A142-B196-B2E89DE5C0F3}" destId="{DAAB7C33-DEB4-2748-8995-6AE9C0FD20A3}" srcOrd="0" destOrd="0" presId="urn:microsoft.com/office/officeart/2008/layout/LinedList"/>
    <dgm:cxn modelId="{A994411E-DEA0-1948-A4EE-DCEF35892799}" type="presParOf" srcId="{8B0D6E24-D9C1-A142-B196-B2E89DE5C0F3}" destId="{1C4FE2A4-6066-E74E-A026-8082EA0B0097}" srcOrd="1" destOrd="0" presId="urn:microsoft.com/office/officeart/2008/layout/LinedList"/>
    <dgm:cxn modelId="{70FCA37E-3F76-E648-9BDC-A7B3418FC186}" type="presParOf" srcId="{CEB52767-074D-D048-B010-C37BF3740186}" destId="{BC342877-D827-2F4E-B89F-7404821BE94F}" srcOrd="6" destOrd="0" presId="urn:microsoft.com/office/officeart/2008/layout/LinedList"/>
    <dgm:cxn modelId="{5AE43472-E7CB-9D48-8BAD-814ACCA5CEF0}" type="presParOf" srcId="{CEB52767-074D-D048-B010-C37BF3740186}" destId="{0123DEA9-5B8A-794B-B79C-4E19D5EB94AA}" srcOrd="7" destOrd="0" presId="urn:microsoft.com/office/officeart/2008/layout/LinedList"/>
    <dgm:cxn modelId="{2AE1AFC6-1A70-F94C-B4A9-A389EF39F4C2}" type="presParOf" srcId="{0123DEA9-5B8A-794B-B79C-4E19D5EB94AA}" destId="{D6D750C5-2B17-E943-8039-20CD049136B8}" srcOrd="0" destOrd="0" presId="urn:microsoft.com/office/officeart/2008/layout/LinedList"/>
    <dgm:cxn modelId="{4ADC9A2D-068F-0849-BC22-261D98820A6B}" type="presParOf" srcId="{0123DEA9-5B8A-794B-B79C-4E19D5EB94AA}" destId="{E2082DB5-2A87-1246-B93B-DF2A25E7FE52}"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ED166AF5-F594-5243-ABD7-D3831D8B8AC5}" type="doc">
      <dgm:prSet loTypeId="urn:microsoft.com/office/officeart/2008/layout/LinedList" loCatId="hierarchy" qsTypeId="urn:microsoft.com/office/officeart/2005/8/quickstyle/simple1" qsCatId="simple" csTypeId="urn:microsoft.com/office/officeart/2005/8/colors/accent1_2" csCatId="accent1"/>
      <dgm:spPr/>
      <dgm:t>
        <a:bodyPr/>
        <a:lstStyle/>
        <a:p>
          <a:endParaRPr lang="en-GB"/>
        </a:p>
      </dgm:t>
    </dgm:pt>
    <dgm:pt modelId="{128F10F1-9AFC-914F-89B5-6CD4E2E30D16}">
      <dgm:prSet/>
      <dgm:spPr/>
      <dgm:t>
        <a:bodyPr/>
        <a:lstStyle/>
        <a:p>
          <a:r>
            <a:rPr lang="en-IN" b="1" dirty="0"/>
            <a:t>The sanitation crisis and the recent evidence on lack of toilet facilities</a:t>
          </a:r>
          <a:endParaRPr lang="en-IN" dirty="0"/>
        </a:p>
      </dgm:t>
    </dgm:pt>
    <dgm:pt modelId="{3897AAF9-4078-6E4E-9940-E06E5C123952}" type="parTrans" cxnId="{CF760822-184C-794A-B43D-C84A01098DE3}">
      <dgm:prSet/>
      <dgm:spPr/>
      <dgm:t>
        <a:bodyPr/>
        <a:lstStyle/>
        <a:p>
          <a:endParaRPr lang="en-GB"/>
        </a:p>
      </dgm:t>
    </dgm:pt>
    <dgm:pt modelId="{93A87062-75AC-614F-A909-805A8B2C24C5}" type="sibTrans" cxnId="{CF760822-184C-794A-B43D-C84A01098DE3}">
      <dgm:prSet/>
      <dgm:spPr/>
      <dgm:t>
        <a:bodyPr/>
        <a:lstStyle/>
        <a:p>
          <a:endParaRPr lang="en-GB"/>
        </a:p>
      </dgm:t>
    </dgm:pt>
    <dgm:pt modelId="{90FB4A66-36FF-614E-BB38-8C8304DDCB6C}">
      <dgm:prSet/>
      <dgm:spPr/>
      <dgm:t>
        <a:bodyPr/>
        <a:lstStyle/>
        <a:p>
          <a:r>
            <a:rPr lang="en-IN"/>
            <a:t>One of the biggest problems facing the sanitation sector is lack of access to sanitary toilets to a large proportion of rural households.</a:t>
          </a:r>
        </a:p>
      </dgm:t>
    </dgm:pt>
    <dgm:pt modelId="{B70BE702-F110-1C4D-BC6E-8D321C39B1EE}" type="parTrans" cxnId="{5983BADD-6086-D146-8578-75B860231D25}">
      <dgm:prSet/>
      <dgm:spPr/>
      <dgm:t>
        <a:bodyPr/>
        <a:lstStyle/>
        <a:p>
          <a:endParaRPr lang="en-GB"/>
        </a:p>
      </dgm:t>
    </dgm:pt>
    <dgm:pt modelId="{2548D01B-4F1E-E24B-B006-370199D325DF}" type="sibTrans" cxnId="{5983BADD-6086-D146-8578-75B860231D25}">
      <dgm:prSet/>
      <dgm:spPr/>
      <dgm:t>
        <a:bodyPr/>
        <a:lstStyle/>
        <a:p>
          <a:endParaRPr lang="en-GB"/>
        </a:p>
      </dgm:t>
    </dgm:pt>
    <dgm:pt modelId="{4EAE5172-A3C7-C347-9466-431073808D18}">
      <dgm:prSet/>
      <dgm:spPr/>
      <dgm:t>
        <a:bodyPr/>
        <a:lstStyle/>
        <a:p>
          <a:r>
            <a:rPr lang="en-IN" b="1"/>
            <a:t>Lack of access to water supply and drainage facilities and implications for sanitation</a:t>
          </a:r>
          <a:endParaRPr lang="en-IN"/>
        </a:p>
      </dgm:t>
    </dgm:pt>
    <dgm:pt modelId="{C70D8C46-1420-B745-8BD2-7A7528CAF045}" type="parTrans" cxnId="{9AC1F95B-9745-FE43-8FF0-8D496B28EE38}">
      <dgm:prSet/>
      <dgm:spPr/>
      <dgm:t>
        <a:bodyPr/>
        <a:lstStyle/>
        <a:p>
          <a:endParaRPr lang="en-GB"/>
        </a:p>
      </dgm:t>
    </dgm:pt>
    <dgm:pt modelId="{87F09509-FADE-BD47-A079-D85527F39AB2}" type="sibTrans" cxnId="{9AC1F95B-9745-FE43-8FF0-8D496B28EE38}">
      <dgm:prSet/>
      <dgm:spPr/>
      <dgm:t>
        <a:bodyPr/>
        <a:lstStyle/>
        <a:p>
          <a:endParaRPr lang="en-GB"/>
        </a:p>
      </dgm:t>
    </dgm:pt>
    <dgm:pt modelId="{37473AA6-429A-0E4E-8FA9-5D230F7FA003}">
      <dgm:prSet/>
      <dgm:spPr/>
      <dgm:t>
        <a:bodyPr/>
        <a:lstStyle/>
        <a:p>
          <a:r>
            <a:rPr lang="en-IN"/>
            <a:t>In addition to more than half of Indian homes having no toilets within their premises, access to water supply and drainage facilities is also another serious problem. For example, two-thirds of Indian homes have no drinking water facility from a treated tap source.</a:t>
          </a:r>
        </a:p>
      </dgm:t>
    </dgm:pt>
    <dgm:pt modelId="{CA3DB09B-1111-2C49-BB3D-00F35BBD9634}" type="parTrans" cxnId="{FA2B1C9B-2D42-6C45-B0CB-0D7A2B6DEF73}">
      <dgm:prSet/>
      <dgm:spPr/>
      <dgm:t>
        <a:bodyPr/>
        <a:lstStyle/>
        <a:p>
          <a:endParaRPr lang="en-GB"/>
        </a:p>
      </dgm:t>
    </dgm:pt>
    <dgm:pt modelId="{6812AA32-DAB6-FB4F-8C8D-5CBEB014155D}" type="sibTrans" cxnId="{FA2B1C9B-2D42-6C45-B0CB-0D7A2B6DEF73}">
      <dgm:prSet/>
      <dgm:spPr/>
      <dgm:t>
        <a:bodyPr/>
        <a:lstStyle/>
        <a:p>
          <a:endParaRPr lang="en-GB"/>
        </a:p>
      </dgm:t>
    </dgm:pt>
    <dgm:pt modelId="{271F517A-A948-664E-934A-3693C4F512B0}">
      <dgm:prSet/>
      <dgm:spPr/>
      <dgm:t>
        <a:bodyPr/>
        <a:lstStyle/>
        <a:p>
          <a:r>
            <a:rPr lang="en-IN" b="1"/>
            <a:t>The still widespread practice of manual scavenging.</a:t>
          </a:r>
          <a:endParaRPr lang="en-IN"/>
        </a:p>
      </dgm:t>
    </dgm:pt>
    <dgm:pt modelId="{F8EE56F0-25E7-F94D-9BC6-0D4C3FEC6941}" type="parTrans" cxnId="{0CA34097-36ED-8943-A79D-615560406E33}">
      <dgm:prSet/>
      <dgm:spPr/>
      <dgm:t>
        <a:bodyPr/>
        <a:lstStyle/>
        <a:p>
          <a:endParaRPr lang="en-GB"/>
        </a:p>
      </dgm:t>
    </dgm:pt>
    <dgm:pt modelId="{E7878DB2-2A70-B54B-9C60-30804AFF852D}" type="sibTrans" cxnId="{0CA34097-36ED-8943-A79D-615560406E33}">
      <dgm:prSet/>
      <dgm:spPr/>
      <dgm:t>
        <a:bodyPr/>
        <a:lstStyle/>
        <a:p>
          <a:endParaRPr lang="en-GB"/>
        </a:p>
      </dgm:t>
    </dgm:pt>
    <dgm:pt modelId="{49E3C3F8-B7D0-5144-B2E2-0DB7440B4274}">
      <dgm:prSet/>
      <dgm:spPr/>
      <dgm:t>
        <a:bodyPr/>
        <a:lstStyle/>
        <a:p>
          <a:r>
            <a:rPr lang="en-IN"/>
            <a:t>Over 1% of all households in both the urban as well as rural areas continue to rely even today on this practice.</a:t>
          </a:r>
          <a:br>
            <a:rPr lang="en-IN"/>
          </a:br>
          <a:endParaRPr lang="en-IN"/>
        </a:p>
      </dgm:t>
    </dgm:pt>
    <dgm:pt modelId="{48597B94-0B02-1148-BBD6-84F3688998B1}" type="parTrans" cxnId="{15F423D8-5DCF-9640-A37F-E809235E2CB9}">
      <dgm:prSet/>
      <dgm:spPr/>
      <dgm:t>
        <a:bodyPr/>
        <a:lstStyle/>
        <a:p>
          <a:endParaRPr lang="en-GB"/>
        </a:p>
      </dgm:t>
    </dgm:pt>
    <dgm:pt modelId="{1232DB01-0456-6D43-A3B1-C6FF43A308E0}" type="sibTrans" cxnId="{15F423D8-5DCF-9640-A37F-E809235E2CB9}">
      <dgm:prSet/>
      <dgm:spPr/>
      <dgm:t>
        <a:bodyPr/>
        <a:lstStyle/>
        <a:p>
          <a:endParaRPr lang="en-GB"/>
        </a:p>
      </dgm:t>
    </dgm:pt>
    <dgm:pt modelId="{241A2C5D-10ED-284C-8AA4-7E2DC033095B}" type="pres">
      <dgm:prSet presAssocID="{ED166AF5-F594-5243-ABD7-D3831D8B8AC5}" presName="vert0" presStyleCnt="0">
        <dgm:presLayoutVars>
          <dgm:dir/>
          <dgm:animOne val="branch"/>
          <dgm:animLvl val="lvl"/>
        </dgm:presLayoutVars>
      </dgm:prSet>
      <dgm:spPr/>
    </dgm:pt>
    <dgm:pt modelId="{E199FD6C-BE37-CB47-AF7A-C881C96AD4CB}" type="pres">
      <dgm:prSet presAssocID="{128F10F1-9AFC-914F-89B5-6CD4E2E30D16}" presName="thickLine" presStyleLbl="alignNode1" presStyleIdx="0" presStyleCnt="3"/>
      <dgm:spPr/>
    </dgm:pt>
    <dgm:pt modelId="{CE1FB902-19A7-3742-AA79-3A63B903FFA2}" type="pres">
      <dgm:prSet presAssocID="{128F10F1-9AFC-914F-89B5-6CD4E2E30D16}" presName="horz1" presStyleCnt="0"/>
      <dgm:spPr/>
    </dgm:pt>
    <dgm:pt modelId="{5634D951-687A-684F-97B5-426434DC75C6}" type="pres">
      <dgm:prSet presAssocID="{128F10F1-9AFC-914F-89B5-6CD4E2E30D16}" presName="tx1" presStyleLbl="revTx" presStyleIdx="0" presStyleCnt="6"/>
      <dgm:spPr/>
    </dgm:pt>
    <dgm:pt modelId="{0E985798-584F-5944-9272-927C90A5C90D}" type="pres">
      <dgm:prSet presAssocID="{128F10F1-9AFC-914F-89B5-6CD4E2E30D16}" presName="vert1" presStyleCnt="0"/>
      <dgm:spPr/>
    </dgm:pt>
    <dgm:pt modelId="{B003DE0B-038C-A740-A98C-03BF942823EE}" type="pres">
      <dgm:prSet presAssocID="{90FB4A66-36FF-614E-BB38-8C8304DDCB6C}" presName="vertSpace2a" presStyleCnt="0"/>
      <dgm:spPr/>
    </dgm:pt>
    <dgm:pt modelId="{70CF5A2D-CD41-654C-A307-FDAA7974DE84}" type="pres">
      <dgm:prSet presAssocID="{90FB4A66-36FF-614E-BB38-8C8304DDCB6C}" presName="horz2" presStyleCnt="0"/>
      <dgm:spPr/>
    </dgm:pt>
    <dgm:pt modelId="{89AD3A44-D07E-F14C-B400-8D857745AE82}" type="pres">
      <dgm:prSet presAssocID="{90FB4A66-36FF-614E-BB38-8C8304DDCB6C}" presName="horzSpace2" presStyleCnt="0"/>
      <dgm:spPr/>
    </dgm:pt>
    <dgm:pt modelId="{A4138853-4119-E44F-B469-DDCA477C1509}" type="pres">
      <dgm:prSet presAssocID="{90FB4A66-36FF-614E-BB38-8C8304DDCB6C}" presName="tx2" presStyleLbl="revTx" presStyleIdx="1" presStyleCnt="6"/>
      <dgm:spPr/>
    </dgm:pt>
    <dgm:pt modelId="{33AC37CE-DC02-2E45-A0BB-7FEC0236046E}" type="pres">
      <dgm:prSet presAssocID="{90FB4A66-36FF-614E-BB38-8C8304DDCB6C}" presName="vert2" presStyleCnt="0"/>
      <dgm:spPr/>
    </dgm:pt>
    <dgm:pt modelId="{9A54FE2B-D0A9-E54F-B008-08C1154FB47B}" type="pres">
      <dgm:prSet presAssocID="{90FB4A66-36FF-614E-BB38-8C8304DDCB6C}" presName="thinLine2b" presStyleLbl="callout" presStyleIdx="0" presStyleCnt="3"/>
      <dgm:spPr/>
    </dgm:pt>
    <dgm:pt modelId="{D407B091-E605-6346-ABF4-7C1ADF3F2400}" type="pres">
      <dgm:prSet presAssocID="{90FB4A66-36FF-614E-BB38-8C8304DDCB6C}" presName="vertSpace2b" presStyleCnt="0"/>
      <dgm:spPr/>
    </dgm:pt>
    <dgm:pt modelId="{59DD3C6B-23EA-E548-88AE-1265270F7DD6}" type="pres">
      <dgm:prSet presAssocID="{4EAE5172-A3C7-C347-9466-431073808D18}" presName="thickLine" presStyleLbl="alignNode1" presStyleIdx="1" presStyleCnt="3"/>
      <dgm:spPr/>
    </dgm:pt>
    <dgm:pt modelId="{A7BB1EB5-F7E2-F74D-A282-D9182CA19DAF}" type="pres">
      <dgm:prSet presAssocID="{4EAE5172-A3C7-C347-9466-431073808D18}" presName="horz1" presStyleCnt="0"/>
      <dgm:spPr/>
    </dgm:pt>
    <dgm:pt modelId="{524015E5-58B1-0B41-9740-CD96FCBF1767}" type="pres">
      <dgm:prSet presAssocID="{4EAE5172-A3C7-C347-9466-431073808D18}" presName="tx1" presStyleLbl="revTx" presStyleIdx="2" presStyleCnt="6"/>
      <dgm:spPr/>
    </dgm:pt>
    <dgm:pt modelId="{14A7E96E-B9EC-6A48-9267-0BB946A60EA3}" type="pres">
      <dgm:prSet presAssocID="{4EAE5172-A3C7-C347-9466-431073808D18}" presName="vert1" presStyleCnt="0"/>
      <dgm:spPr/>
    </dgm:pt>
    <dgm:pt modelId="{3751F945-7547-C44E-8965-795AD1969DC9}" type="pres">
      <dgm:prSet presAssocID="{37473AA6-429A-0E4E-8FA9-5D230F7FA003}" presName="vertSpace2a" presStyleCnt="0"/>
      <dgm:spPr/>
    </dgm:pt>
    <dgm:pt modelId="{91F38E98-F7DE-D840-8A0F-066644AC625C}" type="pres">
      <dgm:prSet presAssocID="{37473AA6-429A-0E4E-8FA9-5D230F7FA003}" presName="horz2" presStyleCnt="0"/>
      <dgm:spPr/>
    </dgm:pt>
    <dgm:pt modelId="{A0417FA7-8C65-144C-AAA7-3E12A369333E}" type="pres">
      <dgm:prSet presAssocID="{37473AA6-429A-0E4E-8FA9-5D230F7FA003}" presName="horzSpace2" presStyleCnt="0"/>
      <dgm:spPr/>
    </dgm:pt>
    <dgm:pt modelId="{9CBDFF09-1691-5C41-B0CA-BBD17829FD59}" type="pres">
      <dgm:prSet presAssocID="{37473AA6-429A-0E4E-8FA9-5D230F7FA003}" presName="tx2" presStyleLbl="revTx" presStyleIdx="3" presStyleCnt="6"/>
      <dgm:spPr/>
    </dgm:pt>
    <dgm:pt modelId="{37AE2066-820E-6647-AA3A-BDF49EDC97EA}" type="pres">
      <dgm:prSet presAssocID="{37473AA6-429A-0E4E-8FA9-5D230F7FA003}" presName="vert2" presStyleCnt="0"/>
      <dgm:spPr/>
    </dgm:pt>
    <dgm:pt modelId="{6DE04800-B0D6-4C47-B8EB-44F48267008F}" type="pres">
      <dgm:prSet presAssocID="{37473AA6-429A-0E4E-8FA9-5D230F7FA003}" presName="thinLine2b" presStyleLbl="callout" presStyleIdx="1" presStyleCnt="3"/>
      <dgm:spPr/>
    </dgm:pt>
    <dgm:pt modelId="{BE29A06F-96EC-C34C-9B78-E0B729E3BB02}" type="pres">
      <dgm:prSet presAssocID="{37473AA6-429A-0E4E-8FA9-5D230F7FA003}" presName="vertSpace2b" presStyleCnt="0"/>
      <dgm:spPr/>
    </dgm:pt>
    <dgm:pt modelId="{854FD23F-1A1D-6945-9B0F-8EB1D719254C}" type="pres">
      <dgm:prSet presAssocID="{271F517A-A948-664E-934A-3693C4F512B0}" presName="thickLine" presStyleLbl="alignNode1" presStyleIdx="2" presStyleCnt="3"/>
      <dgm:spPr/>
    </dgm:pt>
    <dgm:pt modelId="{DE4B3287-F63D-264A-BA3F-EFADA69C35DD}" type="pres">
      <dgm:prSet presAssocID="{271F517A-A948-664E-934A-3693C4F512B0}" presName="horz1" presStyleCnt="0"/>
      <dgm:spPr/>
    </dgm:pt>
    <dgm:pt modelId="{10459F71-244D-0940-981B-3CD821DEDFDF}" type="pres">
      <dgm:prSet presAssocID="{271F517A-A948-664E-934A-3693C4F512B0}" presName="tx1" presStyleLbl="revTx" presStyleIdx="4" presStyleCnt="6"/>
      <dgm:spPr/>
    </dgm:pt>
    <dgm:pt modelId="{5A2067AD-1B5A-AA42-BC3E-4D1AA23D0CDD}" type="pres">
      <dgm:prSet presAssocID="{271F517A-A948-664E-934A-3693C4F512B0}" presName="vert1" presStyleCnt="0"/>
      <dgm:spPr/>
    </dgm:pt>
    <dgm:pt modelId="{CB9DB353-436F-4640-9194-2FD5FC1919B2}" type="pres">
      <dgm:prSet presAssocID="{49E3C3F8-B7D0-5144-B2E2-0DB7440B4274}" presName="vertSpace2a" presStyleCnt="0"/>
      <dgm:spPr/>
    </dgm:pt>
    <dgm:pt modelId="{6975C063-CFF3-DD40-B410-21DD110F2F04}" type="pres">
      <dgm:prSet presAssocID="{49E3C3F8-B7D0-5144-B2E2-0DB7440B4274}" presName="horz2" presStyleCnt="0"/>
      <dgm:spPr/>
    </dgm:pt>
    <dgm:pt modelId="{02F64475-E565-444C-AFC4-C8FE14616B74}" type="pres">
      <dgm:prSet presAssocID="{49E3C3F8-B7D0-5144-B2E2-0DB7440B4274}" presName="horzSpace2" presStyleCnt="0"/>
      <dgm:spPr/>
    </dgm:pt>
    <dgm:pt modelId="{CFEA9414-646D-724D-9B1C-DD58B7414F0E}" type="pres">
      <dgm:prSet presAssocID="{49E3C3F8-B7D0-5144-B2E2-0DB7440B4274}" presName="tx2" presStyleLbl="revTx" presStyleIdx="5" presStyleCnt="6"/>
      <dgm:spPr/>
    </dgm:pt>
    <dgm:pt modelId="{B7921628-BCFC-7F40-B4FF-E179B0DE3F0F}" type="pres">
      <dgm:prSet presAssocID="{49E3C3F8-B7D0-5144-B2E2-0DB7440B4274}" presName="vert2" presStyleCnt="0"/>
      <dgm:spPr/>
    </dgm:pt>
    <dgm:pt modelId="{7FBF8B80-4D04-1C4A-8E15-3F90AE4DD9D0}" type="pres">
      <dgm:prSet presAssocID="{49E3C3F8-B7D0-5144-B2E2-0DB7440B4274}" presName="thinLine2b" presStyleLbl="callout" presStyleIdx="2" presStyleCnt="3"/>
      <dgm:spPr/>
    </dgm:pt>
    <dgm:pt modelId="{21952E37-F8EF-9249-B06B-B0037871361B}" type="pres">
      <dgm:prSet presAssocID="{49E3C3F8-B7D0-5144-B2E2-0DB7440B4274}" presName="vertSpace2b" presStyleCnt="0"/>
      <dgm:spPr/>
    </dgm:pt>
  </dgm:ptLst>
  <dgm:cxnLst>
    <dgm:cxn modelId="{5895661A-0B37-2641-87F7-9201E984A02A}" type="presOf" srcId="{ED166AF5-F594-5243-ABD7-D3831D8B8AC5}" destId="{241A2C5D-10ED-284C-8AA4-7E2DC033095B}" srcOrd="0" destOrd="0" presId="urn:microsoft.com/office/officeart/2008/layout/LinedList"/>
    <dgm:cxn modelId="{CF760822-184C-794A-B43D-C84A01098DE3}" srcId="{ED166AF5-F594-5243-ABD7-D3831D8B8AC5}" destId="{128F10F1-9AFC-914F-89B5-6CD4E2E30D16}" srcOrd="0" destOrd="0" parTransId="{3897AAF9-4078-6E4E-9940-E06E5C123952}" sibTransId="{93A87062-75AC-614F-A909-805A8B2C24C5}"/>
    <dgm:cxn modelId="{1C831D33-B40E-DC4A-8846-20FC87E48CE0}" type="presOf" srcId="{37473AA6-429A-0E4E-8FA9-5D230F7FA003}" destId="{9CBDFF09-1691-5C41-B0CA-BBD17829FD59}" srcOrd="0" destOrd="0" presId="urn:microsoft.com/office/officeart/2008/layout/LinedList"/>
    <dgm:cxn modelId="{9AC1F95B-9745-FE43-8FF0-8D496B28EE38}" srcId="{ED166AF5-F594-5243-ABD7-D3831D8B8AC5}" destId="{4EAE5172-A3C7-C347-9466-431073808D18}" srcOrd="1" destOrd="0" parTransId="{C70D8C46-1420-B745-8BD2-7A7528CAF045}" sibTransId="{87F09509-FADE-BD47-A079-D85527F39AB2}"/>
    <dgm:cxn modelId="{DEE5F16D-6202-6C4D-9AEA-C2615E890F53}" type="presOf" srcId="{128F10F1-9AFC-914F-89B5-6CD4E2E30D16}" destId="{5634D951-687A-684F-97B5-426434DC75C6}" srcOrd="0" destOrd="0" presId="urn:microsoft.com/office/officeart/2008/layout/LinedList"/>
    <dgm:cxn modelId="{0CA34097-36ED-8943-A79D-615560406E33}" srcId="{ED166AF5-F594-5243-ABD7-D3831D8B8AC5}" destId="{271F517A-A948-664E-934A-3693C4F512B0}" srcOrd="2" destOrd="0" parTransId="{F8EE56F0-25E7-F94D-9BC6-0D4C3FEC6941}" sibTransId="{E7878DB2-2A70-B54B-9C60-30804AFF852D}"/>
    <dgm:cxn modelId="{FA2B1C9B-2D42-6C45-B0CB-0D7A2B6DEF73}" srcId="{4EAE5172-A3C7-C347-9466-431073808D18}" destId="{37473AA6-429A-0E4E-8FA9-5D230F7FA003}" srcOrd="0" destOrd="0" parTransId="{CA3DB09B-1111-2C49-BB3D-00F35BBD9634}" sibTransId="{6812AA32-DAB6-FB4F-8C8D-5CBEB014155D}"/>
    <dgm:cxn modelId="{FA2D6E9F-2A2D-3541-A995-7AA32940572E}" type="presOf" srcId="{4EAE5172-A3C7-C347-9466-431073808D18}" destId="{524015E5-58B1-0B41-9740-CD96FCBF1767}" srcOrd="0" destOrd="0" presId="urn:microsoft.com/office/officeart/2008/layout/LinedList"/>
    <dgm:cxn modelId="{699B6DB9-FC3B-3C49-85EF-74B059CC909C}" type="presOf" srcId="{271F517A-A948-664E-934A-3693C4F512B0}" destId="{10459F71-244D-0940-981B-3CD821DEDFDF}" srcOrd="0" destOrd="0" presId="urn:microsoft.com/office/officeart/2008/layout/LinedList"/>
    <dgm:cxn modelId="{DB1C89BE-EF69-C64B-99DA-754D733822D1}" type="presOf" srcId="{90FB4A66-36FF-614E-BB38-8C8304DDCB6C}" destId="{A4138853-4119-E44F-B469-DDCA477C1509}" srcOrd="0" destOrd="0" presId="urn:microsoft.com/office/officeart/2008/layout/LinedList"/>
    <dgm:cxn modelId="{51D3C9C2-796D-E849-ACC9-F91909A85483}" type="presOf" srcId="{49E3C3F8-B7D0-5144-B2E2-0DB7440B4274}" destId="{CFEA9414-646D-724D-9B1C-DD58B7414F0E}" srcOrd="0" destOrd="0" presId="urn:microsoft.com/office/officeart/2008/layout/LinedList"/>
    <dgm:cxn modelId="{15F423D8-5DCF-9640-A37F-E809235E2CB9}" srcId="{271F517A-A948-664E-934A-3693C4F512B0}" destId="{49E3C3F8-B7D0-5144-B2E2-0DB7440B4274}" srcOrd="0" destOrd="0" parTransId="{48597B94-0B02-1148-BBD6-84F3688998B1}" sibTransId="{1232DB01-0456-6D43-A3B1-C6FF43A308E0}"/>
    <dgm:cxn modelId="{5983BADD-6086-D146-8578-75B860231D25}" srcId="{128F10F1-9AFC-914F-89B5-6CD4E2E30D16}" destId="{90FB4A66-36FF-614E-BB38-8C8304DDCB6C}" srcOrd="0" destOrd="0" parTransId="{B70BE702-F110-1C4D-BC6E-8D321C39B1EE}" sibTransId="{2548D01B-4F1E-E24B-B006-370199D325DF}"/>
    <dgm:cxn modelId="{2972D1E7-57D0-C647-A9C0-FD2EFC108FFC}" type="presParOf" srcId="{241A2C5D-10ED-284C-8AA4-7E2DC033095B}" destId="{E199FD6C-BE37-CB47-AF7A-C881C96AD4CB}" srcOrd="0" destOrd="0" presId="urn:microsoft.com/office/officeart/2008/layout/LinedList"/>
    <dgm:cxn modelId="{56107242-C702-EA4C-87AE-A85B0639224B}" type="presParOf" srcId="{241A2C5D-10ED-284C-8AA4-7E2DC033095B}" destId="{CE1FB902-19A7-3742-AA79-3A63B903FFA2}" srcOrd="1" destOrd="0" presId="urn:microsoft.com/office/officeart/2008/layout/LinedList"/>
    <dgm:cxn modelId="{1ED6BF1D-9433-B148-8278-8F1BC7A14615}" type="presParOf" srcId="{CE1FB902-19A7-3742-AA79-3A63B903FFA2}" destId="{5634D951-687A-684F-97B5-426434DC75C6}" srcOrd="0" destOrd="0" presId="urn:microsoft.com/office/officeart/2008/layout/LinedList"/>
    <dgm:cxn modelId="{3ABD6F8C-7D01-0B48-A8FB-5948F8A2434C}" type="presParOf" srcId="{CE1FB902-19A7-3742-AA79-3A63B903FFA2}" destId="{0E985798-584F-5944-9272-927C90A5C90D}" srcOrd="1" destOrd="0" presId="urn:microsoft.com/office/officeart/2008/layout/LinedList"/>
    <dgm:cxn modelId="{486561D6-CB1F-2642-9CF9-5FAD22ED7B2C}" type="presParOf" srcId="{0E985798-584F-5944-9272-927C90A5C90D}" destId="{B003DE0B-038C-A740-A98C-03BF942823EE}" srcOrd="0" destOrd="0" presId="urn:microsoft.com/office/officeart/2008/layout/LinedList"/>
    <dgm:cxn modelId="{F496BEA4-B13D-1C46-AFC1-2A7087C29C70}" type="presParOf" srcId="{0E985798-584F-5944-9272-927C90A5C90D}" destId="{70CF5A2D-CD41-654C-A307-FDAA7974DE84}" srcOrd="1" destOrd="0" presId="urn:microsoft.com/office/officeart/2008/layout/LinedList"/>
    <dgm:cxn modelId="{92489FC5-586B-3740-BE08-1B4CC66CF2CE}" type="presParOf" srcId="{70CF5A2D-CD41-654C-A307-FDAA7974DE84}" destId="{89AD3A44-D07E-F14C-B400-8D857745AE82}" srcOrd="0" destOrd="0" presId="urn:microsoft.com/office/officeart/2008/layout/LinedList"/>
    <dgm:cxn modelId="{CD284902-F438-AC40-BC22-35BC176F3076}" type="presParOf" srcId="{70CF5A2D-CD41-654C-A307-FDAA7974DE84}" destId="{A4138853-4119-E44F-B469-DDCA477C1509}" srcOrd="1" destOrd="0" presId="urn:microsoft.com/office/officeart/2008/layout/LinedList"/>
    <dgm:cxn modelId="{A49D0B2D-B100-6743-ABB5-F324C87DCD3D}" type="presParOf" srcId="{70CF5A2D-CD41-654C-A307-FDAA7974DE84}" destId="{33AC37CE-DC02-2E45-A0BB-7FEC0236046E}" srcOrd="2" destOrd="0" presId="urn:microsoft.com/office/officeart/2008/layout/LinedList"/>
    <dgm:cxn modelId="{2A366D72-92D4-B44F-88AF-83B1F698AF52}" type="presParOf" srcId="{0E985798-584F-5944-9272-927C90A5C90D}" destId="{9A54FE2B-D0A9-E54F-B008-08C1154FB47B}" srcOrd="2" destOrd="0" presId="urn:microsoft.com/office/officeart/2008/layout/LinedList"/>
    <dgm:cxn modelId="{9474AB42-8F78-EB4C-9449-BEF898C9E2F0}" type="presParOf" srcId="{0E985798-584F-5944-9272-927C90A5C90D}" destId="{D407B091-E605-6346-ABF4-7C1ADF3F2400}" srcOrd="3" destOrd="0" presId="urn:microsoft.com/office/officeart/2008/layout/LinedList"/>
    <dgm:cxn modelId="{95DB8B99-7B23-ED43-9FF9-5CD48817E2E3}" type="presParOf" srcId="{241A2C5D-10ED-284C-8AA4-7E2DC033095B}" destId="{59DD3C6B-23EA-E548-88AE-1265270F7DD6}" srcOrd="2" destOrd="0" presId="urn:microsoft.com/office/officeart/2008/layout/LinedList"/>
    <dgm:cxn modelId="{3C1D7E24-50B5-4247-8B60-A9E898D1C25E}" type="presParOf" srcId="{241A2C5D-10ED-284C-8AA4-7E2DC033095B}" destId="{A7BB1EB5-F7E2-F74D-A282-D9182CA19DAF}" srcOrd="3" destOrd="0" presId="urn:microsoft.com/office/officeart/2008/layout/LinedList"/>
    <dgm:cxn modelId="{0C74B9E0-AF51-0346-BEEF-6F911CD28AE6}" type="presParOf" srcId="{A7BB1EB5-F7E2-F74D-A282-D9182CA19DAF}" destId="{524015E5-58B1-0B41-9740-CD96FCBF1767}" srcOrd="0" destOrd="0" presId="urn:microsoft.com/office/officeart/2008/layout/LinedList"/>
    <dgm:cxn modelId="{01B5B4BD-FF91-B545-80CF-CEB26BCB6F6E}" type="presParOf" srcId="{A7BB1EB5-F7E2-F74D-A282-D9182CA19DAF}" destId="{14A7E96E-B9EC-6A48-9267-0BB946A60EA3}" srcOrd="1" destOrd="0" presId="urn:microsoft.com/office/officeart/2008/layout/LinedList"/>
    <dgm:cxn modelId="{AECC6F82-37A0-1642-9C7E-5D15B9B9E6A8}" type="presParOf" srcId="{14A7E96E-B9EC-6A48-9267-0BB946A60EA3}" destId="{3751F945-7547-C44E-8965-795AD1969DC9}" srcOrd="0" destOrd="0" presId="urn:microsoft.com/office/officeart/2008/layout/LinedList"/>
    <dgm:cxn modelId="{35C559E0-D1EF-F548-8447-2D6B7EEFD1B1}" type="presParOf" srcId="{14A7E96E-B9EC-6A48-9267-0BB946A60EA3}" destId="{91F38E98-F7DE-D840-8A0F-066644AC625C}" srcOrd="1" destOrd="0" presId="urn:microsoft.com/office/officeart/2008/layout/LinedList"/>
    <dgm:cxn modelId="{4FA85449-9166-654D-BCE1-674793DFACCB}" type="presParOf" srcId="{91F38E98-F7DE-D840-8A0F-066644AC625C}" destId="{A0417FA7-8C65-144C-AAA7-3E12A369333E}" srcOrd="0" destOrd="0" presId="urn:microsoft.com/office/officeart/2008/layout/LinedList"/>
    <dgm:cxn modelId="{EF0B15BB-C49B-3F4F-956A-D2C745DE59E4}" type="presParOf" srcId="{91F38E98-F7DE-D840-8A0F-066644AC625C}" destId="{9CBDFF09-1691-5C41-B0CA-BBD17829FD59}" srcOrd="1" destOrd="0" presId="urn:microsoft.com/office/officeart/2008/layout/LinedList"/>
    <dgm:cxn modelId="{0D72687A-4843-BC4A-81AD-E64F1B7636ED}" type="presParOf" srcId="{91F38E98-F7DE-D840-8A0F-066644AC625C}" destId="{37AE2066-820E-6647-AA3A-BDF49EDC97EA}" srcOrd="2" destOrd="0" presId="urn:microsoft.com/office/officeart/2008/layout/LinedList"/>
    <dgm:cxn modelId="{EB5EE924-3309-4247-AE71-FE7776CDD97E}" type="presParOf" srcId="{14A7E96E-B9EC-6A48-9267-0BB946A60EA3}" destId="{6DE04800-B0D6-4C47-B8EB-44F48267008F}" srcOrd="2" destOrd="0" presId="urn:microsoft.com/office/officeart/2008/layout/LinedList"/>
    <dgm:cxn modelId="{8C9D718B-F64B-6F49-8F04-978184098FCE}" type="presParOf" srcId="{14A7E96E-B9EC-6A48-9267-0BB946A60EA3}" destId="{BE29A06F-96EC-C34C-9B78-E0B729E3BB02}" srcOrd="3" destOrd="0" presId="urn:microsoft.com/office/officeart/2008/layout/LinedList"/>
    <dgm:cxn modelId="{7E9C13E5-02ED-6D4C-994C-87A931B769AC}" type="presParOf" srcId="{241A2C5D-10ED-284C-8AA4-7E2DC033095B}" destId="{854FD23F-1A1D-6945-9B0F-8EB1D719254C}" srcOrd="4" destOrd="0" presId="urn:microsoft.com/office/officeart/2008/layout/LinedList"/>
    <dgm:cxn modelId="{FF9FA502-AC0D-4F44-90CA-ED9497F4216F}" type="presParOf" srcId="{241A2C5D-10ED-284C-8AA4-7E2DC033095B}" destId="{DE4B3287-F63D-264A-BA3F-EFADA69C35DD}" srcOrd="5" destOrd="0" presId="urn:microsoft.com/office/officeart/2008/layout/LinedList"/>
    <dgm:cxn modelId="{B78613D3-73BF-F546-840B-B70974086C7F}" type="presParOf" srcId="{DE4B3287-F63D-264A-BA3F-EFADA69C35DD}" destId="{10459F71-244D-0940-981B-3CD821DEDFDF}" srcOrd="0" destOrd="0" presId="urn:microsoft.com/office/officeart/2008/layout/LinedList"/>
    <dgm:cxn modelId="{ED48F599-D820-3D45-BBE1-4F7113DEB0B8}" type="presParOf" srcId="{DE4B3287-F63D-264A-BA3F-EFADA69C35DD}" destId="{5A2067AD-1B5A-AA42-BC3E-4D1AA23D0CDD}" srcOrd="1" destOrd="0" presId="urn:microsoft.com/office/officeart/2008/layout/LinedList"/>
    <dgm:cxn modelId="{9F53144E-570D-6C45-9EF8-E48389644254}" type="presParOf" srcId="{5A2067AD-1B5A-AA42-BC3E-4D1AA23D0CDD}" destId="{CB9DB353-436F-4640-9194-2FD5FC1919B2}" srcOrd="0" destOrd="0" presId="urn:microsoft.com/office/officeart/2008/layout/LinedList"/>
    <dgm:cxn modelId="{7F749AA6-AC68-C841-A03B-78BC3CD7E4EF}" type="presParOf" srcId="{5A2067AD-1B5A-AA42-BC3E-4D1AA23D0CDD}" destId="{6975C063-CFF3-DD40-B410-21DD110F2F04}" srcOrd="1" destOrd="0" presId="urn:microsoft.com/office/officeart/2008/layout/LinedList"/>
    <dgm:cxn modelId="{66263E55-6396-4547-811F-5613B589AA90}" type="presParOf" srcId="{6975C063-CFF3-DD40-B410-21DD110F2F04}" destId="{02F64475-E565-444C-AFC4-C8FE14616B74}" srcOrd="0" destOrd="0" presId="urn:microsoft.com/office/officeart/2008/layout/LinedList"/>
    <dgm:cxn modelId="{02E446D3-D5D6-044A-8F8C-9B04575814C2}" type="presParOf" srcId="{6975C063-CFF3-DD40-B410-21DD110F2F04}" destId="{CFEA9414-646D-724D-9B1C-DD58B7414F0E}" srcOrd="1" destOrd="0" presId="urn:microsoft.com/office/officeart/2008/layout/LinedList"/>
    <dgm:cxn modelId="{37EEDA17-1220-5441-B0AD-AB9BC21FA60E}" type="presParOf" srcId="{6975C063-CFF3-DD40-B410-21DD110F2F04}" destId="{B7921628-BCFC-7F40-B4FF-E179B0DE3F0F}" srcOrd="2" destOrd="0" presId="urn:microsoft.com/office/officeart/2008/layout/LinedList"/>
    <dgm:cxn modelId="{5B2B4F10-91C3-094F-BCD0-6C9877F632A0}" type="presParOf" srcId="{5A2067AD-1B5A-AA42-BC3E-4D1AA23D0CDD}" destId="{7FBF8B80-4D04-1C4A-8E15-3F90AE4DD9D0}" srcOrd="2" destOrd="0" presId="urn:microsoft.com/office/officeart/2008/layout/LinedList"/>
    <dgm:cxn modelId="{34692D0D-DED1-894F-A0E8-58EA147BEC7A}" type="presParOf" srcId="{5A2067AD-1B5A-AA42-BC3E-4D1AA23D0CDD}" destId="{21952E37-F8EF-9249-B06B-B0037871361B}" srcOrd="3"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2725976B-DC5B-ED48-B979-89F8CA94B474}"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GB"/>
        </a:p>
      </dgm:t>
    </dgm:pt>
    <dgm:pt modelId="{2E547B49-1699-6443-839B-05741E74CA6F}">
      <dgm:prSet/>
      <dgm:spPr/>
      <dgm:t>
        <a:bodyPr/>
        <a:lstStyle/>
        <a:p>
          <a:r>
            <a:rPr lang="en-IN"/>
            <a:t>A major constraint with developing and maintaining rural roads is the fact that they are,  unfortunately, rural. The areas where they are needed are often difficult to access, logistics  become complicated, local contracting capability is limited, engineers are few and far  between, and younger engineers especially, are not keen to leave the urban environment.</a:t>
          </a:r>
        </a:p>
      </dgm:t>
    </dgm:pt>
    <dgm:pt modelId="{448CBB71-4DEF-9E48-A8F8-434C301FA4FD}" type="parTrans" cxnId="{8B9496D0-17EF-4D4D-9428-556D72611610}">
      <dgm:prSet/>
      <dgm:spPr/>
      <dgm:t>
        <a:bodyPr/>
        <a:lstStyle/>
        <a:p>
          <a:endParaRPr lang="en-GB"/>
        </a:p>
      </dgm:t>
    </dgm:pt>
    <dgm:pt modelId="{1CC0766C-64C5-5444-A4D5-2D4421CDF0D9}" type="sibTrans" cxnId="{8B9496D0-17EF-4D4D-9428-556D72611610}">
      <dgm:prSet/>
      <dgm:spPr/>
      <dgm:t>
        <a:bodyPr/>
        <a:lstStyle/>
        <a:p>
          <a:endParaRPr lang="en-GB"/>
        </a:p>
      </dgm:t>
    </dgm:pt>
    <dgm:pt modelId="{3ADB1207-A361-BE45-9B83-23DF07081645}">
      <dgm:prSet/>
      <dgm:spPr/>
      <dgm:t>
        <a:bodyPr/>
        <a:lstStyle/>
        <a:p>
          <a:r>
            <a:rPr lang="en-IN"/>
            <a:t>Design simple, high error margin techniques with low maintenance regimes</a:t>
          </a:r>
        </a:p>
      </dgm:t>
    </dgm:pt>
    <dgm:pt modelId="{63ECA7A1-66C5-A54B-9E60-D860C68C01AB}" type="parTrans" cxnId="{6D185B2A-C427-FA40-A126-FBBBE544709A}">
      <dgm:prSet/>
      <dgm:spPr/>
      <dgm:t>
        <a:bodyPr/>
        <a:lstStyle/>
        <a:p>
          <a:endParaRPr lang="en-GB"/>
        </a:p>
      </dgm:t>
    </dgm:pt>
    <dgm:pt modelId="{6E3C322C-5106-9043-8B5B-C3883A3D1B09}" type="sibTrans" cxnId="{6D185B2A-C427-FA40-A126-FBBBE544709A}">
      <dgm:prSet/>
      <dgm:spPr/>
      <dgm:t>
        <a:bodyPr/>
        <a:lstStyle/>
        <a:p>
          <a:endParaRPr lang="en-GB"/>
        </a:p>
      </dgm:t>
    </dgm:pt>
    <dgm:pt modelId="{32736EB3-2D9A-D445-A035-6F54A17D4E42}">
      <dgm:prSet/>
      <dgm:spPr/>
      <dgm:t>
        <a:bodyPr/>
        <a:lstStyle/>
        <a:p>
          <a:r>
            <a:rPr lang="en-IN"/>
            <a:t>Use local materials as much as possible</a:t>
          </a:r>
        </a:p>
      </dgm:t>
    </dgm:pt>
    <dgm:pt modelId="{719FFB69-D809-9C40-A2EA-58EA8E3866CF}" type="parTrans" cxnId="{6A44B673-9326-8745-BE93-9BF493FB7E74}">
      <dgm:prSet/>
      <dgm:spPr/>
      <dgm:t>
        <a:bodyPr/>
        <a:lstStyle/>
        <a:p>
          <a:endParaRPr lang="en-GB"/>
        </a:p>
      </dgm:t>
    </dgm:pt>
    <dgm:pt modelId="{0B7B7C59-0B81-7E4D-BD8A-E0676476BB20}" type="sibTrans" cxnId="{6A44B673-9326-8745-BE93-9BF493FB7E74}">
      <dgm:prSet/>
      <dgm:spPr/>
      <dgm:t>
        <a:bodyPr/>
        <a:lstStyle/>
        <a:p>
          <a:endParaRPr lang="en-GB"/>
        </a:p>
      </dgm:t>
    </dgm:pt>
    <dgm:pt modelId="{61093D45-8AB7-864F-ADF0-7950C37F985C}">
      <dgm:prSet/>
      <dgm:spPr/>
      <dgm:t>
        <a:bodyPr/>
        <a:lstStyle/>
        <a:p>
          <a:r>
            <a:rPr lang="en-IN" dirty="0"/>
            <a:t>Remember the cheapest option is probably the worst option no matter what the  economic analysis or traffic volume figures indicate.</a:t>
          </a:r>
        </a:p>
      </dgm:t>
    </dgm:pt>
    <dgm:pt modelId="{143CB50E-D8C3-044C-A724-D945B43BC561}" type="parTrans" cxnId="{73B134E1-B7F9-9041-AF92-3C61194D0D04}">
      <dgm:prSet/>
      <dgm:spPr/>
      <dgm:t>
        <a:bodyPr/>
        <a:lstStyle/>
        <a:p>
          <a:endParaRPr lang="en-GB"/>
        </a:p>
      </dgm:t>
    </dgm:pt>
    <dgm:pt modelId="{A84265E2-3134-2943-B03F-18282A55C622}" type="sibTrans" cxnId="{73B134E1-B7F9-9041-AF92-3C61194D0D04}">
      <dgm:prSet/>
      <dgm:spPr/>
      <dgm:t>
        <a:bodyPr/>
        <a:lstStyle/>
        <a:p>
          <a:endParaRPr lang="en-GB"/>
        </a:p>
      </dgm:t>
    </dgm:pt>
    <dgm:pt modelId="{FE95A6C3-81BA-CF44-B1E4-976EB62AB5B8}">
      <dgm:prSet/>
      <dgm:spPr/>
      <dgm:t>
        <a:bodyPr/>
        <a:lstStyle/>
        <a:p>
          <a:pPr>
            <a:buSzPct val="75000"/>
            <a:buFont typeface="Verdana"/>
            <a:buChar char="●"/>
          </a:pPr>
          <a:r>
            <a:rPr lang="en-IN" spc="-25" dirty="0">
              <a:latin typeface="Times New Roman"/>
              <a:cs typeface="Times New Roman"/>
            </a:rPr>
            <a:t>Short </a:t>
          </a:r>
          <a:r>
            <a:rPr lang="en-IN" spc="-35" dirty="0">
              <a:latin typeface="Times New Roman"/>
              <a:cs typeface="Times New Roman"/>
            </a:rPr>
            <a:t>road-life </a:t>
          </a:r>
          <a:r>
            <a:rPr lang="en-IN" spc="-30" dirty="0">
              <a:latin typeface="Times New Roman"/>
              <a:cs typeface="Times New Roman"/>
            </a:rPr>
            <a:t>expectation due </a:t>
          </a:r>
          <a:r>
            <a:rPr lang="en-IN" spc="-20" dirty="0">
              <a:latin typeface="Times New Roman"/>
              <a:cs typeface="Times New Roman"/>
            </a:rPr>
            <a:t>to </a:t>
          </a:r>
          <a:r>
            <a:rPr lang="en-IN" spc="-25" dirty="0">
              <a:latin typeface="Times New Roman"/>
              <a:cs typeface="Times New Roman"/>
            </a:rPr>
            <a:t>erosion </a:t>
          </a:r>
          <a:r>
            <a:rPr lang="en-IN" spc="-30" dirty="0">
              <a:latin typeface="Times New Roman"/>
              <a:cs typeface="Times New Roman"/>
            </a:rPr>
            <a:t>and</a:t>
          </a:r>
          <a:r>
            <a:rPr lang="en-IN" spc="55" dirty="0">
              <a:latin typeface="Times New Roman"/>
              <a:cs typeface="Times New Roman"/>
            </a:rPr>
            <a:t> </a:t>
          </a:r>
          <a:r>
            <a:rPr lang="en-IN" spc="-20" dirty="0">
              <a:latin typeface="Times New Roman"/>
              <a:cs typeface="Times New Roman"/>
            </a:rPr>
            <a:t>wear</a:t>
          </a:r>
          <a:endParaRPr lang="en-IN" dirty="0"/>
        </a:p>
      </dgm:t>
    </dgm:pt>
    <dgm:pt modelId="{FA54E3ED-F17B-6C4E-8266-9C35B4992A7B}" type="parTrans" cxnId="{1B462961-D208-A640-95D2-BEE3D57F39BD}">
      <dgm:prSet/>
      <dgm:spPr/>
      <dgm:t>
        <a:bodyPr/>
        <a:lstStyle/>
        <a:p>
          <a:endParaRPr lang="en-GB"/>
        </a:p>
      </dgm:t>
    </dgm:pt>
    <dgm:pt modelId="{88DC4B12-ABE1-654C-85A4-9F8DBBC401CE}" type="sibTrans" cxnId="{1B462961-D208-A640-95D2-BEE3D57F39BD}">
      <dgm:prSet/>
      <dgm:spPr/>
      <dgm:t>
        <a:bodyPr/>
        <a:lstStyle/>
        <a:p>
          <a:endParaRPr lang="en-GB"/>
        </a:p>
      </dgm:t>
    </dgm:pt>
    <dgm:pt modelId="{285A2009-7F4F-5444-87DA-9CF9AEAEBCB5}">
      <dgm:prSet/>
      <dgm:spPr/>
      <dgm:t>
        <a:bodyPr/>
        <a:lstStyle/>
        <a:p>
          <a:r>
            <a:rPr lang="en-IN" spc="-20">
              <a:latin typeface="Times New Roman"/>
              <a:cs typeface="Times New Roman"/>
            </a:rPr>
            <a:t>Lack </a:t>
          </a:r>
          <a:r>
            <a:rPr lang="en-IN">
              <a:latin typeface="Times New Roman"/>
              <a:cs typeface="Times New Roman"/>
            </a:rPr>
            <a:t>of </a:t>
          </a:r>
          <a:r>
            <a:rPr lang="en-IN" spc="-40">
              <a:latin typeface="Times New Roman"/>
              <a:cs typeface="Times New Roman"/>
            </a:rPr>
            <a:t>drainage </a:t>
          </a:r>
          <a:r>
            <a:rPr lang="en-IN" spc="-30">
              <a:latin typeface="Times New Roman"/>
              <a:cs typeface="Times New Roman"/>
            </a:rPr>
            <a:t>and </a:t>
          </a:r>
          <a:r>
            <a:rPr lang="en-IN" spc="-25">
              <a:latin typeface="Times New Roman"/>
              <a:cs typeface="Times New Roman"/>
            </a:rPr>
            <a:t>watercourse</a:t>
          </a:r>
          <a:r>
            <a:rPr lang="en-IN" spc="-40">
              <a:latin typeface="Times New Roman"/>
              <a:cs typeface="Times New Roman"/>
            </a:rPr>
            <a:t> crossings</a:t>
          </a:r>
          <a:endParaRPr lang="en-IN" dirty="0">
            <a:latin typeface="Times New Roman"/>
            <a:cs typeface="Times New Roman"/>
          </a:endParaRPr>
        </a:p>
      </dgm:t>
    </dgm:pt>
    <dgm:pt modelId="{AF009A0D-3C3B-D446-9A4B-A0B0D36184CF}" type="parTrans" cxnId="{7ABDF8E2-6646-5A43-BAF1-96490A3C60DC}">
      <dgm:prSet/>
      <dgm:spPr/>
      <dgm:t>
        <a:bodyPr/>
        <a:lstStyle/>
        <a:p>
          <a:endParaRPr lang="en-GB"/>
        </a:p>
      </dgm:t>
    </dgm:pt>
    <dgm:pt modelId="{00029C81-560A-AC43-ADD1-A1502D58D877}" type="sibTrans" cxnId="{7ABDF8E2-6646-5A43-BAF1-96490A3C60DC}">
      <dgm:prSet/>
      <dgm:spPr/>
      <dgm:t>
        <a:bodyPr/>
        <a:lstStyle/>
        <a:p>
          <a:endParaRPr lang="en-GB"/>
        </a:p>
      </dgm:t>
    </dgm:pt>
    <dgm:pt modelId="{FD7C560A-2C19-B645-A151-106C8B424A15}">
      <dgm:prSet/>
      <dgm:spPr/>
      <dgm:t>
        <a:bodyPr/>
        <a:lstStyle/>
        <a:p>
          <a:r>
            <a:rPr lang="en-IN" spc="-45">
              <a:latin typeface="Times New Roman"/>
              <a:cs typeface="Times New Roman"/>
            </a:rPr>
            <a:t>Damage </a:t>
          </a:r>
          <a:r>
            <a:rPr lang="en-IN" spc="-20">
              <a:latin typeface="Times New Roman"/>
              <a:cs typeface="Times New Roman"/>
            </a:rPr>
            <a:t>to </a:t>
          </a:r>
          <a:r>
            <a:rPr lang="en-IN" spc="-45">
              <a:latin typeface="Times New Roman"/>
              <a:cs typeface="Times New Roman"/>
            </a:rPr>
            <a:t>health </a:t>
          </a:r>
          <a:r>
            <a:rPr lang="en-IN" spc="-30">
              <a:latin typeface="Times New Roman"/>
              <a:cs typeface="Times New Roman"/>
            </a:rPr>
            <a:t>and </a:t>
          </a:r>
          <a:r>
            <a:rPr lang="en-IN" spc="-45">
              <a:latin typeface="Times New Roman"/>
              <a:cs typeface="Times New Roman"/>
            </a:rPr>
            <a:t>detriment </a:t>
          </a:r>
          <a:r>
            <a:rPr lang="en-IN" spc="-20">
              <a:latin typeface="Times New Roman"/>
              <a:cs typeface="Times New Roman"/>
            </a:rPr>
            <a:t>to </a:t>
          </a:r>
          <a:r>
            <a:rPr lang="en-IN" spc="-55">
              <a:latin typeface="Times New Roman"/>
              <a:cs typeface="Times New Roman"/>
            </a:rPr>
            <a:t>farming </a:t>
          </a:r>
          <a:r>
            <a:rPr lang="en-IN" spc="-25">
              <a:latin typeface="Times New Roman"/>
              <a:cs typeface="Times New Roman"/>
            </a:rPr>
            <a:t>productivity </a:t>
          </a:r>
          <a:r>
            <a:rPr lang="en-IN" spc="-35">
              <a:latin typeface="Times New Roman"/>
              <a:cs typeface="Times New Roman"/>
            </a:rPr>
            <a:t>from</a:t>
          </a:r>
          <a:r>
            <a:rPr lang="en-IN" spc="-65">
              <a:latin typeface="Times New Roman"/>
              <a:cs typeface="Times New Roman"/>
            </a:rPr>
            <a:t> </a:t>
          </a:r>
          <a:r>
            <a:rPr lang="en-IN" spc="-25">
              <a:latin typeface="Times New Roman"/>
              <a:cs typeface="Times New Roman"/>
            </a:rPr>
            <a:t>dust</a:t>
          </a:r>
          <a:endParaRPr lang="en-IN" dirty="0">
            <a:latin typeface="Times New Roman"/>
            <a:cs typeface="Times New Roman"/>
          </a:endParaRPr>
        </a:p>
      </dgm:t>
    </dgm:pt>
    <dgm:pt modelId="{01B368B0-2AE8-944F-9AB1-E13BF8EDC1F3}" type="parTrans" cxnId="{3AAC8414-4ACF-724C-8737-A5812EB84170}">
      <dgm:prSet/>
      <dgm:spPr/>
      <dgm:t>
        <a:bodyPr/>
        <a:lstStyle/>
        <a:p>
          <a:endParaRPr lang="en-GB"/>
        </a:p>
      </dgm:t>
    </dgm:pt>
    <dgm:pt modelId="{ABB8183F-2B42-CB49-A25B-E480D65B283F}" type="sibTrans" cxnId="{3AAC8414-4ACF-724C-8737-A5812EB84170}">
      <dgm:prSet/>
      <dgm:spPr/>
      <dgm:t>
        <a:bodyPr/>
        <a:lstStyle/>
        <a:p>
          <a:endParaRPr lang="en-GB"/>
        </a:p>
      </dgm:t>
    </dgm:pt>
    <dgm:pt modelId="{28D841D3-0666-AE42-8F09-E8D08155BE54}">
      <dgm:prSet/>
      <dgm:spPr/>
      <dgm:t>
        <a:bodyPr/>
        <a:lstStyle/>
        <a:p>
          <a:r>
            <a:rPr lang="en-IN" spc="-45" dirty="0">
              <a:latin typeface="Times New Roman"/>
              <a:cs typeface="Times New Roman"/>
            </a:rPr>
            <a:t>Damage </a:t>
          </a:r>
          <a:r>
            <a:rPr lang="en-IN" spc="-20" dirty="0">
              <a:latin typeface="Times New Roman"/>
              <a:cs typeface="Times New Roman"/>
            </a:rPr>
            <a:t>to </a:t>
          </a:r>
          <a:r>
            <a:rPr lang="en-IN" spc="-10" dirty="0">
              <a:latin typeface="Times New Roman"/>
              <a:cs typeface="Times New Roman"/>
            </a:rPr>
            <a:t>road </a:t>
          </a:r>
          <a:r>
            <a:rPr lang="en-IN" spc="-30" dirty="0">
              <a:latin typeface="Times New Roman"/>
              <a:cs typeface="Times New Roman"/>
            </a:rPr>
            <a:t>users and </a:t>
          </a:r>
          <a:r>
            <a:rPr lang="en-IN" spc="-40" dirty="0">
              <a:latin typeface="Times New Roman"/>
              <a:cs typeface="Times New Roman"/>
            </a:rPr>
            <a:t>equipment </a:t>
          </a:r>
          <a:r>
            <a:rPr lang="en-IN" spc="-25" dirty="0">
              <a:latin typeface="Times New Roman"/>
              <a:cs typeface="Times New Roman"/>
            </a:rPr>
            <a:t>from </a:t>
          </a:r>
          <a:r>
            <a:rPr lang="en-IN" spc="-40" dirty="0">
              <a:latin typeface="Times New Roman"/>
              <a:cs typeface="Times New Roman"/>
            </a:rPr>
            <a:t>rough </a:t>
          </a:r>
          <a:r>
            <a:rPr lang="en-IN" spc="-10" dirty="0">
              <a:latin typeface="Times New Roman"/>
              <a:cs typeface="Times New Roman"/>
            </a:rPr>
            <a:t>roads.</a:t>
          </a:r>
          <a:endParaRPr lang="en-IN" dirty="0">
            <a:latin typeface="Times New Roman"/>
            <a:cs typeface="Times New Roman"/>
          </a:endParaRPr>
        </a:p>
      </dgm:t>
    </dgm:pt>
    <dgm:pt modelId="{4BABD970-5F0F-284B-9A49-8C6CB98B29D1}" type="parTrans" cxnId="{F90F1266-3FA9-BF48-99EA-5542356908F7}">
      <dgm:prSet/>
      <dgm:spPr/>
      <dgm:t>
        <a:bodyPr/>
        <a:lstStyle/>
        <a:p>
          <a:endParaRPr lang="en-GB"/>
        </a:p>
      </dgm:t>
    </dgm:pt>
    <dgm:pt modelId="{AB06E808-81E1-D543-993A-17212B90BFF7}" type="sibTrans" cxnId="{F90F1266-3FA9-BF48-99EA-5542356908F7}">
      <dgm:prSet/>
      <dgm:spPr/>
      <dgm:t>
        <a:bodyPr/>
        <a:lstStyle/>
        <a:p>
          <a:endParaRPr lang="en-GB"/>
        </a:p>
      </dgm:t>
    </dgm:pt>
    <dgm:pt modelId="{95135A13-11B1-284E-B368-1F380A9C5721}" type="pres">
      <dgm:prSet presAssocID="{2725976B-DC5B-ED48-B979-89F8CA94B474}" presName="vert0" presStyleCnt="0">
        <dgm:presLayoutVars>
          <dgm:dir/>
          <dgm:animOne val="branch"/>
          <dgm:animLvl val="lvl"/>
        </dgm:presLayoutVars>
      </dgm:prSet>
      <dgm:spPr/>
    </dgm:pt>
    <dgm:pt modelId="{621F8268-9421-4843-A7B4-10341D3178E6}" type="pres">
      <dgm:prSet presAssocID="{2E547B49-1699-6443-839B-05741E74CA6F}" presName="thickLine" presStyleLbl="alignNode1" presStyleIdx="0" presStyleCnt="1"/>
      <dgm:spPr/>
    </dgm:pt>
    <dgm:pt modelId="{3FF3CE2F-5005-BB42-98FC-84F3FC38303D}" type="pres">
      <dgm:prSet presAssocID="{2E547B49-1699-6443-839B-05741E74CA6F}" presName="horz1" presStyleCnt="0"/>
      <dgm:spPr/>
    </dgm:pt>
    <dgm:pt modelId="{82707702-489F-C84A-A28F-07D4787B4BD0}" type="pres">
      <dgm:prSet presAssocID="{2E547B49-1699-6443-839B-05741E74CA6F}" presName="tx1" presStyleLbl="revTx" presStyleIdx="0" presStyleCnt="8"/>
      <dgm:spPr/>
    </dgm:pt>
    <dgm:pt modelId="{3FC2477C-483D-0F47-9100-F1A989B2F4FA}" type="pres">
      <dgm:prSet presAssocID="{2E547B49-1699-6443-839B-05741E74CA6F}" presName="vert1" presStyleCnt="0"/>
      <dgm:spPr/>
    </dgm:pt>
    <dgm:pt modelId="{61895FE4-B5FB-6043-B639-821932CAFF30}" type="pres">
      <dgm:prSet presAssocID="{3ADB1207-A361-BE45-9B83-23DF07081645}" presName="vertSpace2a" presStyleCnt="0"/>
      <dgm:spPr/>
    </dgm:pt>
    <dgm:pt modelId="{488AE035-60AC-2A40-88A8-78931AAF99A3}" type="pres">
      <dgm:prSet presAssocID="{3ADB1207-A361-BE45-9B83-23DF07081645}" presName="horz2" presStyleCnt="0"/>
      <dgm:spPr/>
    </dgm:pt>
    <dgm:pt modelId="{95D78CF1-F54E-F642-A155-5FE743FEC84E}" type="pres">
      <dgm:prSet presAssocID="{3ADB1207-A361-BE45-9B83-23DF07081645}" presName="horzSpace2" presStyleCnt="0"/>
      <dgm:spPr/>
    </dgm:pt>
    <dgm:pt modelId="{267A8415-978D-5C44-94D6-7BC70F73C29A}" type="pres">
      <dgm:prSet presAssocID="{3ADB1207-A361-BE45-9B83-23DF07081645}" presName="tx2" presStyleLbl="revTx" presStyleIdx="1" presStyleCnt="8"/>
      <dgm:spPr/>
    </dgm:pt>
    <dgm:pt modelId="{B5184B62-136C-BD41-96FE-65228C4E1FEE}" type="pres">
      <dgm:prSet presAssocID="{3ADB1207-A361-BE45-9B83-23DF07081645}" presName="vert2" presStyleCnt="0"/>
      <dgm:spPr/>
    </dgm:pt>
    <dgm:pt modelId="{1E67CB4F-5FF3-C346-BF40-A3D0B8F6FBD1}" type="pres">
      <dgm:prSet presAssocID="{3ADB1207-A361-BE45-9B83-23DF07081645}" presName="thinLine2b" presStyleLbl="callout" presStyleIdx="0" presStyleCnt="7"/>
      <dgm:spPr/>
    </dgm:pt>
    <dgm:pt modelId="{D1D1E501-A5A3-A843-AA57-99AD45ECA905}" type="pres">
      <dgm:prSet presAssocID="{3ADB1207-A361-BE45-9B83-23DF07081645}" presName="vertSpace2b" presStyleCnt="0"/>
      <dgm:spPr/>
    </dgm:pt>
    <dgm:pt modelId="{7DCCB01F-68C1-7340-9DA8-6F4CD25CFF6F}" type="pres">
      <dgm:prSet presAssocID="{32736EB3-2D9A-D445-A035-6F54A17D4E42}" presName="horz2" presStyleCnt="0"/>
      <dgm:spPr/>
    </dgm:pt>
    <dgm:pt modelId="{49759B00-8355-D149-9B55-77C8ADA45C2E}" type="pres">
      <dgm:prSet presAssocID="{32736EB3-2D9A-D445-A035-6F54A17D4E42}" presName="horzSpace2" presStyleCnt="0"/>
      <dgm:spPr/>
    </dgm:pt>
    <dgm:pt modelId="{DE4C0279-DB33-6E47-AA0D-3F973CDB1A65}" type="pres">
      <dgm:prSet presAssocID="{32736EB3-2D9A-D445-A035-6F54A17D4E42}" presName="tx2" presStyleLbl="revTx" presStyleIdx="2" presStyleCnt="8"/>
      <dgm:spPr/>
    </dgm:pt>
    <dgm:pt modelId="{1202F926-2C5D-DE4F-B80B-974939545F88}" type="pres">
      <dgm:prSet presAssocID="{32736EB3-2D9A-D445-A035-6F54A17D4E42}" presName="vert2" presStyleCnt="0"/>
      <dgm:spPr/>
    </dgm:pt>
    <dgm:pt modelId="{A47992F2-F880-6D4A-BF30-E58D5C8A69B2}" type="pres">
      <dgm:prSet presAssocID="{32736EB3-2D9A-D445-A035-6F54A17D4E42}" presName="thinLine2b" presStyleLbl="callout" presStyleIdx="1" presStyleCnt="7"/>
      <dgm:spPr/>
    </dgm:pt>
    <dgm:pt modelId="{BEB9C8DA-DE62-CD42-8C5D-AB4C022CF1DA}" type="pres">
      <dgm:prSet presAssocID="{32736EB3-2D9A-D445-A035-6F54A17D4E42}" presName="vertSpace2b" presStyleCnt="0"/>
      <dgm:spPr/>
    </dgm:pt>
    <dgm:pt modelId="{266971F1-F684-B444-92CF-BAB8E7BFC93B}" type="pres">
      <dgm:prSet presAssocID="{61093D45-8AB7-864F-ADF0-7950C37F985C}" presName="horz2" presStyleCnt="0"/>
      <dgm:spPr/>
    </dgm:pt>
    <dgm:pt modelId="{D8A4BAE0-1542-0949-B036-3558F5525739}" type="pres">
      <dgm:prSet presAssocID="{61093D45-8AB7-864F-ADF0-7950C37F985C}" presName="horzSpace2" presStyleCnt="0"/>
      <dgm:spPr/>
    </dgm:pt>
    <dgm:pt modelId="{3D53FB82-59DE-1B40-919F-D8ADAD2848EB}" type="pres">
      <dgm:prSet presAssocID="{61093D45-8AB7-864F-ADF0-7950C37F985C}" presName="tx2" presStyleLbl="revTx" presStyleIdx="3" presStyleCnt="8"/>
      <dgm:spPr/>
    </dgm:pt>
    <dgm:pt modelId="{C96479EF-0BCD-3845-B8D1-394E1117248F}" type="pres">
      <dgm:prSet presAssocID="{61093D45-8AB7-864F-ADF0-7950C37F985C}" presName="vert2" presStyleCnt="0"/>
      <dgm:spPr/>
    </dgm:pt>
    <dgm:pt modelId="{D6E8D02B-353F-9D4A-A03C-A202155433D4}" type="pres">
      <dgm:prSet presAssocID="{61093D45-8AB7-864F-ADF0-7950C37F985C}" presName="thinLine2b" presStyleLbl="callout" presStyleIdx="2" presStyleCnt="7"/>
      <dgm:spPr/>
    </dgm:pt>
    <dgm:pt modelId="{D996678C-0BDF-7744-89FE-7D3485284FB0}" type="pres">
      <dgm:prSet presAssocID="{61093D45-8AB7-864F-ADF0-7950C37F985C}" presName="vertSpace2b" presStyleCnt="0"/>
      <dgm:spPr/>
    </dgm:pt>
    <dgm:pt modelId="{EAA7DEB4-A82B-3549-972C-EB6E61ED5031}" type="pres">
      <dgm:prSet presAssocID="{FE95A6C3-81BA-CF44-B1E4-976EB62AB5B8}" presName="horz2" presStyleCnt="0"/>
      <dgm:spPr/>
    </dgm:pt>
    <dgm:pt modelId="{4AF29878-DD87-B148-8D02-D15EEFF9A5C8}" type="pres">
      <dgm:prSet presAssocID="{FE95A6C3-81BA-CF44-B1E4-976EB62AB5B8}" presName="horzSpace2" presStyleCnt="0"/>
      <dgm:spPr/>
    </dgm:pt>
    <dgm:pt modelId="{464FAE77-0EEB-2B48-B007-2CB4E51DABBA}" type="pres">
      <dgm:prSet presAssocID="{FE95A6C3-81BA-CF44-B1E4-976EB62AB5B8}" presName="tx2" presStyleLbl="revTx" presStyleIdx="4" presStyleCnt="8"/>
      <dgm:spPr/>
    </dgm:pt>
    <dgm:pt modelId="{706A8DB4-7A3F-F649-ADEF-C8C014F372E5}" type="pres">
      <dgm:prSet presAssocID="{FE95A6C3-81BA-CF44-B1E4-976EB62AB5B8}" presName="vert2" presStyleCnt="0"/>
      <dgm:spPr/>
    </dgm:pt>
    <dgm:pt modelId="{8AF1C2BC-4192-004C-8A23-E4CA1C0F4E7B}" type="pres">
      <dgm:prSet presAssocID="{FE95A6C3-81BA-CF44-B1E4-976EB62AB5B8}" presName="thinLine2b" presStyleLbl="callout" presStyleIdx="3" presStyleCnt="7"/>
      <dgm:spPr/>
    </dgm:pt>
    <dgm:pt modelId="{B9905199-2263-174D-9916-7A26FDD1510C}" type="pres">
      <dgm:prSet presAssocID="{FE95A6C3-81BA-CF44-B1E4-976EB62AB5B8}" presName="vertSpace2b" presStyleCnt="0"/>
      <dgm:spPr/>
    </dgm:pt>
    <dgm:pt modelId="{801287B7-9813-6048-94FD-0BFC8D683F10}" type="pres">
      <dgm:prSet presAssocID="{285A2009-7F4F-5444-87DA-9CF9AEAEBCB5}" presName="horz2" presStyleCnt="0"/>
      <dgm:spPr/>
    </dgm:pt>
    <dgm:pt modelId="{D4008C16-632B-6449-B66C-7F6BB49CD645}" type="pres">
      <dgm:prSet presAssocID="{285A2009-7F4F-5444-87DA-9CF9AEAEBCB5}" presName="horzSpace2" presStyleCnt="0"/>
      <dgm:spPr/>
    </dgm:pt>
    <dgm:pt modelId="{FC7E3AAC-691F-FA43-A8F6-975177DE861D}" type="pres">
      <dgm:prSet presAssocID="{285A2009-7F4F-5444-87DA-9CF9AEAEBCB5}" presName="tx2" presStyleLbl="revTx" presStyleIdx="5" presStyleCnt="8"/>
      <dgm:spPr/>
    </dgm:pt>
    <dgm:pt modelId="{C5B29CED-6899-E143-81E2-BD0583F0A1D0}" type="pres">
      <dgm:prSet presAssocID="{285A2009-7F4F-5444-87DA-9CF9AEAEBCB5}" presName="vert2" presStyleCnt="0"/>
      <dgm:spPr/>
    </dgm:pt>
    <dgm:pt modelId="{9EF88E13-E043-4946-815F-DB7DAA46B79D}" type="pres">
      <dgm:prSet presAssocID="{285A2009-7F4F-5444-87DA-9CF9AEAEBCB5}" presName="thinLine2b" presStyleLbl="callout" presStyleIdx="4" presStyleCnt="7"/>
      <dgm:spPr/>
    </dgm:pt>
    <dgm:pt modelId="{CEE246A6-2B9E-8B42-AD47-6842D9045E0F}" type="pres">
      <dgm:prSet presAssocID="{285A2009-7F4F-5444-87DA-9CF9AEAEBCB5}" presName="vertSpace2b" presStyleCnt="0"/>
      <dgm:spPr/>
    </dgm:pt>
    <dgm:pt modelId="{F6F9A3E0-6C85-044F-B783-38983057BBBF}" type="pres">
      <dgm:prSet presAssocID="{FD7C560A-2C19-B645-A151-106C8B424A15}" presName="horz2" presStyleCnt="0"/>
      <dgm:spPr/>
    </dgm:pt>
    <dgm:pt modelId="{DE5809A0-49FF-A242-9A3D-D5FC28156B35}" type="pres">
      <dgm:prSet presAssocID="{FD7C560A-2C19-B645-A151-106C8B424A15}" presName="horzSpace2" presStyleCnt="0"/>
      <dgm:spPr/>
    </dgm:pt>
    <dgm:pt modelId="{B5FA37EC-F4DE-6046-B26F-628258C303EA}" type="pres">
      <dgm:prSet presAssocID="{FD7C560A-2C19-B645-A151-106C8B424A15}" presName="tx2" presStyleLbl="revTx" presStyleIdx="6" presStyleCnt="8"/>
      <dgm:spPr/>
    </dgm:pt>
    <dgm:pt modelId="{753FEB04-84A4-0740-877F-998C5D9C1349}" type="pres">
      <dgm:prSet presAssocID="{FD7C560A-2C19-B645-A151-106C8B424A15}" presName="vert2" presStyleCnt="0"/>
      <dgm:spPr/>
    </dgm:pt>
    <dgm:pt modelId="{48B37DE5-5F5F-6E42-9A87-CD326A8C7EE2}" type="pres">
      <dgm:prSet presAssocID="{FD7C560A-2C19-B645-A151-106C8B424A15}" presName="thinLine2b" presStyleLbl="callout" presStyleIdx="5" presStyleCnt="7"/>
      <dgm:spPr/>
    </dgm:pt>
    <dgm:pt modelId="{32C6A6D3-7034-804A-8855-7416DA6DF132}" type="pres">
      <dgm:prSet presAssocID="{FD7C560A-2C19-B645-A151-106C8B424A15}" presName="vertSpace2b" presStyleCnt="0"/>
      <dgm:spPr/>
    </dgm:pt>
    <dgm:pt modelId="{8E7CDCCD-6147-364D-9A4B-9E8E26F06B1B}" type="pres">
      <dgm:prSet presAssocID="{28D841D3-0666-AE42-8F09-E8D08155BE54}" presName="horz2" presStyleCnt="0"/>
      <dgm:spPr/>
    </dgm:pt>
    <dgm:pt modelId="{2CBB7033-31E3-8546-A642-3EB2920F274D}" type="pres">
      <dgm:prSet presAssocID="{28D841D3-0666-AE42-8F09-E8D08155BE54}" presName="horzSpace2" presStyleCnt="0"/>
      <dgm:spPr/>
    </dgm:pt>
    <dgm:pt modelId="{ABA35FDF-AC10-7747-B157-AC6396840546}" type="pres">
      <dgm:prSet presAssocID="{28D841D3-0666-AE42-8F09-E8D08155BE54}" presName="tx2" presStyleLbl="revTx" presStyleIdx="7" presStyleCnt="8"/>
      <dgm:spPr/>
    </dgm:pt>
    <dgm:pt modelId="{8289438D-AE52-A047-9309-AE1A722B44C5}" type="pres">
      <dgm:prSet presAssocID="{28D841D3-0666-AE42-8F09-E8D08155BE54}" presName="vert2" presStyleCnt="0"/>
      <dgm:spPr/>
    </dgm:pt>
    <dgm:pt modelId="{F27ABBBB-AB6A-3F4C-BEA7-01BE2F7FA4D0}" type="pres">
      <dgm:prSet presAssocID="{28D841D3-0666-AE42-8F09-E8D08155BE54}" presName="thinLine2b" presStyleLbl="callout" presStyleIdx="6" presStyleCnt="7"/>
      <dgm:spPr/>
    </dgm:pt>
    <dgm:pt modelId="{283C1745-FB12-824C-BE35-3E409E18DD9C}" type="pres">
      <dgm:prSet presAssocID="{28D841D3-0666-AE42-8F09-E8D08155BE54}" presName="vertSpace2b" presStyleCnt="0"/>
      <dgm:spPr/>
    </dgm:pt>
  </dgm:ptLst>
  <dgm:cxnLst>
    <dgm:cxn modelId="{CADDC702-3E50-2A44-BDEB-088AE8BA97B0}" type="presOf" srcId="{FD7C560A-2C19-B645-A151-106C8B424A15}" destId="{B5FA37EC-F4DE-6046-B26F-628258C303EA}" srcOrd="0" destOrd="0" presId="urn:microsoft.com/office/officeart/2008/layout/LinedList"/>
    <dgm:cxn modelId="{3AAC8414-4ACF-724C-8737-A5812EB84170}" srcId="{2E547B49-1699-6443-839B-05741E74CA6F}" destId="{FD7C560A-2C19-B645-A151-106C8B424A15}" srcOrd="5" destOrd="0" parTransId="{01B368B0-2AE8-944F-9AB1-E13BF8EDC1F3}" sibTransId="{ABB8183F-2B42-CB49-A25B-E480D65B283F}"/>
    <dgm:cxn modelId="{555B6126-60D2-8746-A4B1-C28ACBA0B73C}" type="presOf" srcId="{61093D45-8AB7-864F-ADF0-7950C37F985C}" destId="{3D53FB82-59DE-1B40-919F-D8ADAD2848EB}" srcOrd="0" destOrd="0" presId="urn:microsoft.com/office/officeart/2008/layout/LinedList"/>
    <dgm:cxn modelId="{6D185B2A-C427-FA40-A126-FBBBE544709A}" srcId="{2E547B49-1699-6443-839B-05741E74CA6F}" destId="{3ADB1207-A361-BE45-9B83-23DF07081645}" srcOrd="0" destOrd="0" parTransId="{63ECA7A1-66C5-A54B-9E60-D860C68C01AB}" sibTransId="{6E3C322C-5106-9043-8B5B-C3883A3D1B09}"/>
    <dgm:cxn modelId="{1B462961-D208-A640-95D2-BEE3D57F39BD}" srcId="{2E547B49-1699-6443-839B-05741E74CA6F}" destId="{FE95A6C3-81BA-CF44-B1E4-976EB62AB5B8}" srcOrd="3" destOrd="0" parTransId="{FA54E3ED-F17B-6C4E-8266-9C35B4992A7B}" sibTransId="{88DC4B12-ABE1-654C-85A4-9F8DBBC401CE}"/>
    <dgm:cxn modelId="{F90F1266-3FA9-BF48-99EA-5542356908F7}" srcId="{2E547B49-1699-6443-839B-05741E74CA6F}" destId="{28D841D3-0666-AE42-8F09-E8D08155BE54}" srcOrd="6" destOrd="0" parTransId="{4BABD970-5F0F-284B-9A49-8C6CB98B29D1}" sibTransId="{AB06E808-81E1-D543-993A-17212B90BFF7}"/>
    <dgm:cxn modelId="{0808F76D-ABC2-8543-9F44-8804BB32409B}" type="presOf" srcId="{3ADB1207-A361-BE45-9B83-23DF07081645}" destId="{267A8415-978D-5C44-94D6-7BC70F73C29A}" srcOrd="0" destOrd="0" presId="urn:microsoft.com/office/officeart/2008/layout/LinedList"/>
    <dgm:cxn modelId="{6A44B673-9326-8745-BE93-9BF493FB7E74}" srcId="{2E547B49-1699-6443-839B-05741E74CA6F}" destId="{32736EB3-2D9A-D445-A035-6F54A17D4E42}" srcOrd="1" destOrd="0" parTransId="{719FFB69-D809-9C40-A2EA-58EA8E3866CF}" sibTransId="{0B7B7C59-0B81-7E4D-BD8A-E0676476BB20}"/>
    <dgm:cxn modelId="{C4F0C979-F649-584E-BD20-867B7B034AFF}" type="presOf" srcId="{2725976B-DC5B-ED48-B979-89F8CA94B474}" destId="{95135A13-11B1-284E-B368-1F380A9C5721}" srcOrd="0" destOrd="0" presId="urn:microsoft.com/office/officeart/2008/layout/LinedList"/>
    <dgm:cxn modelId="{57BB4496-D0DC-7A4D-9358-6A99EB12B228}" type="presOf" srcId="{28D841D3-0666-AE42-8F09-E8D08155BE54}" destId="{ABA35FDF-AC10-7747-B157-AC6396840546}" srcOrd="0" destOrd="0" presId="urn:microsoft.com/office/officeart/2008/layout/LinedList"/>
    <dgm:cxn modelId="{5500DE99-75F8-F248-9A47-03AEFEFC3B84}" type="presOf" srcId="{285A2009-7F4F-5444-87DA-9CF9AEAEBCB5}" destId="{FC7E3AAC-691F-FA43-A8F6-975177DE861D}" srcOrd="0" destOrd="0" presId="urn:microsoft.com/office/officeart/2008/layout/LinedList"/>
    <dgm:cxn modelId="{639A7CA2-C595-F342-BB50-3081B7F2BD7E}" type="presOf" srcId="{FE95A6C3-81BA-CF44-B1E4-976EB62AB5B8}" destId="{464FAE77-0EEB-2B48-B007-2CB4E51DABBA}" srcOrd="0" destOrd="0" presId="urn:microsoft.com/office/officeart/2008/layout/LinedList"/>
    <dgm:cxn modelId="{6943D6AE-9A91-2341-A5A2-D610F8B7F79D}" type="presOf" srcId="{2E547B49-1699-6443-839B-05741E74CA6F}" destId="{82707702-489F-C84A-A28F-07D4787B4BD0}" srcOrd="0" destOrd="0" presId="urn:microsoft.com/office/officeart/2008/layout/LinedList"/>
    <dgm:cxn modelId="{8B9496D0-17EF-4D4D-9428-556D72611610}" srcId="{2725976B-DC5B-ED48-B979-89F8CA94B474}" destId="{2E547B49-1699-6443-839B-05741E74CA6F}" srcOrd="0" destOrd="0" parTransId="{448CBB71-4DEF-9E48-A8F8-434C301FA4FD}" sibTransId="{1CC0766C-64C5-5444-A4D5-2D4421CDF0D9}"/>
    <dgm:cxn modelId="{BA4F9DDD-A2C1-C04A-A710-15537A5E5F50}" type="presOf" srcId="{32736EB3-2D9A-D445-A035-6F54A17D4E42}" destId="{DE4C0279-DB33-6E47-AA0D-3F973CDB1A65}" srcOrd="0" destOrd="0" presId="urn:microsoft.com/office/officeart/2008/layout/LinedList"/>
    <dgm:cxn modelId="{73B134E1-B7F9-9041-AF92-3C61194D0D04}" srcId="{2E547B49-1699-6443-839B-05741E74CA6F}" destId="{61093D45-8AB7-864F-ADF0-7950C37F985C}" srcOrd="2" destOrd="0" parTransId="{143CB50E-D8C3-044C-A724-D945B43BC561}" sibTransId="{A84265E2-3134-2943-B03F-18282A55C622}"/>
    <dgm:cxn modelId="{7ABDF8E2-6646-5A43-BAF1-96490A3C60DC}" srcId="{2E547B49-1699-6443-839B-05741E74CA6F}" destId="{285A2009-7F4F-5444-87DA-9CF9AEAEBCB5}" srcOrd="4" destOrd="0" parTransId="{AF009A0D-3C3B-D446-9A4B-A0B0D36184CF}" sibTransId="{00029C81-560A-AC43-ADD1-A1502D58D877}"/>
    <dgm:cxn modelId="{13C21E96-8E9C-B948-A999-1415CEE56830}" type="presParOf" srcId="{95135A13-11B1-284E-B368-1F380A9C5721}" destId="{621F8268-9421-4843-A7B4-10341D3178E6}" srcOrd="0" destOrd="0" presId="urn:microsoft.com/office/officeart/2008/layout/LinedList"/>
    <dgm:cxn modelId="{EE5E5725-B7CE-3148-B8E8-2D669F240BBB}" type="presParOf" srcId="{95135A13-11B1-284E-B368-1F380A9C5721}" destId="{3FF3CE2F-5005-BB42-98FC-84F3FC38303D}" srcOrd="1" destOrd="0" presId="urn:microsoft.com/office/officeart/2008/layout/LinedList"/>
    <dgm:cxn modelId="{87F18E31-1B38-A14D-8CE9-8CD40093794D}" type="presParOf" srcId="{3FF3CE2F-5005-BB42-98FC-84F3FC38303D}" destId="{82707702-489F-C84A-A28F-07D4787B4BD0}" srcOrd="0" destOrd="0" presId="urn:microsoft.com/office/officeart/2008/layout/LinedList"/>
    <dgm:cxn modelId="{6CCB7ACF-F4D9-A644-A0A3-812CABC72691}" type="presParOf" srcId="{3FF3CE2F-5005-BB42-98FC-84F3FC38303D}" destId="{3FC2477C-483D-0F47-9100-F1A989B2F4FA}" srcOrd="1" destOrd="0" presId="urn:microsoft.com/office/officeart/2008/layout/LinedList"/>
    <dgm:cxn modelId="{96D90DEC-291E-7441-962E-2CFED507EA7C}" type="presParOf" srcId="{3FC2477C-483D-0F47-9100-F1A989B2F4FA}" destId="{61895FE4-B5FB-6043-B639-821932CAFF30}" srcOrd="0" destOrd="0" presId="urn:microsoft.com/office/officeart/2008/layout/LinedList"/>
    <dgm:cxn modelId="{DE2E6860-131B-F24D-8F2B-7D52CD4671F7}" type="presParOf" srcId="{3FC2477C-483D-0F47-9100-F1A989B2F4FA}" destId="{488AE035-60AC-2A40-88A8-78931AAF99A3}" srcOrd="1" destOrd="0" presId="urn:microsoft.com/office/officeart/2008/layout/LinedList"/>
    <dgm:cxn modelId="{A96A6BD4-64BF-A24F-85B9-D73BBD9A931D}" type="presParOf" srcId="{488AE035-60AC-2A40-88A8-78931AAF99A3}" destId="{95D78CF1-F54E-F642-A155-5FE743FEC84E}" srcOrd="0" destOrd="0" presId="urn:microsoft.com/office/officeart/2008/layout/LinedList"/>
    <dgm:cxn modelId="{E0AE4E92-7146-334E-8BBD-58DFB6CF2674}" type="presParOf" srcId="{488AE035-60AC-2A40-88A8-78931AAF99A3}" destId="{267A8415-978D-5C44-94D6-7BC70F73C29A}" srcOrd="1" destOrd="0" presId="urn:microsoft.com/office/officeart/2008/layout/LinedList"/>
    <dgm:cxn modelId="{66CB6B24-5CCC-2143-9BA2-E34977BF1E12}" type="presParOf" srcId="{488AE035-60AC-2A40-88A8-78931AAF99A3}" destId="{B5184B62-136C-BD41-96FE-65228C4E1FEE}" srcOrd="2" destOrd="0" presId="urn:microsoft.com/office/officeart/2008/layout/LinedList"/>
    <dgm:cxn modelId="{03BFAA36-A7DE-6349-A25D-97C8F0E989B9}" type="presParOf" srcId="{3FC2477C-483D-0F47-9100-F1A989B2F4FA}" destId="{1E67CB4F-5FF3-C346-BF40-A3D0B8F6FBD1}" srcOrd="2" destOrd="0" presId="urn:microsoft.com/office/officeart/2008/layout/LinedList"/>
    <dgm:cxn modelId="{A646E486-F3E8-C44D-99A1-4BFEA9E1E636}" type="presParOf" srcId="{3FC2477C-483D-0F47-9100-F1A989B2F4FA}" destId="{D1D1E501-A5A3-A843-AA57-99AD45ECA905}" srcOrd="3" destOrd="0" presId="urn:microsoft.com/office/officeart/2008/layout/LinedList"/>
    <dgm:cxn modelId="{EBBA4A09-9E5A-3E4E-9BB0-913320570BEE}" type="presParOf" srcId="{3FC2477C-483D-0F47-9100-F1A989B2F4FA}" destId="{7DCCB01F-68C1-7340-9DA8-6F4CD25CFF6F}" srcOrd="4" destOrd="0" presId="urn:microsoft.com/office/officeart/2008/layout/LinedList"/>
    <dgm:cxn modelId="{B7338CB0-FFD1-5246-B18B-8F4CC4B8CB5A}" type="presParOf" srcId="{7DCCB01F-68C1-7340-9DA8-6F4CD25CFF6F}" destId="{49759B00-8355-D149-9B55-77C8ADA45C2E}" srcOrd="0" destOrd="0" presId="urn:microsoft.com/office/officeart/2008/layout/LinedList"/>
    <dgm:cxn modelId="{F8B39540-E428-A44E-89F2-54283C1678D1}" type="presParOf" srcId="{7DCCB01F-68C1-7340-9DA8-6F4CD25CFF6F}" destId="{DE4C0279-DB33-6E47-AA0D-3F973CDB1A65}" srcOrd="1" destOrd="0" presId="urn:microsoft.com/office/officeart/2008/layout/LinedList"/>
    <dgm:cxn modelId="{A3DFEE32-5EF4-8646-988C-E3105792C5B9}" type="presParOf" srcId="{7DCCB01F-68C1-7340-9DA8-6F4CD25CFF6F}" destId="{1202F926-2C5D-DE4F-B80B-974939545F88}" srcOrd="2" destOrd="0" presId="urn:microsoft.com/office/officeart/2008/layout/LinedList"/>
    <dgm:cxn modelId="{63CB5890-4128-4442-BECC-AACF6ACA64D8}" type="presParOf" srcId="{3FC2477C-483D-0F47-9100-F1A989B2F4FA}" destId="{A47992F2-F880-6D4A-BF30-E58D5C8A69B2}" srcOrd="5" destOrd="0" presId="urn:microsoft.com/office/officeart/2008/layout/LinedList"/>
    <dgm:cxn modelId="{7FE334D9-A924-1146-8376-609E0B2A186B}" type="presParOf" srcId="{3FC2477C-483D-0F47-9100-F1A989B2F4FA}" destId="{BEB9C8DA-DE62-CD42-8C5D-AB4C022CF1DA}" srcOrd="6" destOrd="0" presId="urn:microsoft.com/office/officeart/2008/layout/LinedList"/>
    <dgm:cxn modelId="{7655F708-B985-8C4A-B34A-4629128C7812}" type="presParOf" srcId="{3FC2477C-483D-0F47-9100-F1A989B2F4FA}" destId="{266971F1-F684-B444-92CF-BAB8E7BFC93B}" srcOrd="7" destOrd="0" presId="urn:microsoft.com/office/officeart/2008/layout/LinedList"/>
    <dgm:cxn modelId="{FF1C683E-E77B-AF4B-B254-5507A619F3C6}" type="presParOf" srcId="{266971F1-F684-B444-92CF-BAB8E7BFC93B}" destId="{D8A4BAE0-1542-0949-B036-3558F5525739}" srcOrd="0" destOrd="0" presId="urn:microsoft.com/office/officeart/2008/layout/LinedList"/>
    <dgm:cxn modelId="{62086F22-7CAC-C349-9AB6-8BD66222D88B}" type="presParOf" srcId="{266971F1-F684-B444-92CF-BAB8E7BFC93B}" destId="{3D53FB82-59DE-1B40-919F-D8ADAD2848EB}" srcOrd="1" destOrd="0" presId="urn:microsoft.com/office/officeart/2008/layout/LinedList"/>
    <dgm:cxn modelId="{065586C0-2F3D-FC41-BA9E-B09BEB7B0429}" type="presParOf" srcId="{266971F1-F684-B444-92CF-BAB8E7BFC93B}" destId="{C96479EF-0BCD-3845-B8D1-394E1117248F}" srcOrd="2" destOrd="0" presId="urn:microsoft.com/office/officeart/2008/layout/LinedList"/>
    <dgm:cxn modelId="{660B6A98-FE98-E949-B2E7-370C3F42CE55}" type="presParOf" srcId="{3FC2477C-483D-0F47-9100-F1A989B2F4FA}" destId="{D6E8D02B-353F-9D4A-A03C-A202155433D4}" srcOrd="8" destOrd="0" presId="urn:microsoft.com/office/officeart/2008/layout/LinedList"/>
    <dgm:cxn modelId="{1A2A6B96-9D20-864D-8B4F-2204B3B4AB6B}" type="presParOf" srcId="{3FC2477C-483D-0F47-9100-F1A989B2F4FA}" destId="{D996678C-0BDF-7744-89FE-7D3485284FB0}" srcOrd="9" destOrd="0" presId="urn:microsoft.com/office/officeart/2008/layout/LinedList"/>
    <dgm:cxn modelId="{431C154B-5046-724B-B592-4F20849ACD59}" type="presParOf" srcId="{3FC2477C-483D-0F47-9100-F1A989B2F4FA}" destId="{EAA7DEB4-A82B-3549-972C-EB6E61ED5031}" srcOrd="10" destOrd="0" presId="urn:microsoft.com/office/officeart/2008/layout/LinedList"/>
    <dgm:cxn modelId="{6F0B4311-641A-BA47-B5F3-2B2D2E86856E}" type="presParOf" srcId="{EAA7DEB4-A82B-3549-972C-EB6E61ED5031}" destId="{4AF29878-DD87-B148-8D02-D15EEFF9A5C8}" srcOrd="0" destOrd="0" presId="urn:microsoft.com/office/officeart/2008/layout/LinedList"/>
    <dgm:cxn modelId="{3BA46FE1-B81B-3B4F-9732-3424A90DEE6F}" type="presParOf" srcId="{EAA7DEB4-A82B-3549-972C-EB6E61ED5031}" destId="{464FAE77-0EEB-2B48-B007-2CB4E51DABBA}" srcOrd="1" destOrd="0" presId="urn:microsoft.com/office/officeart/2008/layout/LinedList"/>
    <dgm:cxn modelId="{CAD03C12-9C47-7941-BE98-033F77AF59C9}" type="presParOf" srcId="{EAA7DEB4-A82B-3549-972C-EB6E61ED5031}" destId="{706A8DB4-7A3F-F649-ADEF-C8C014F372E5}" srcOrd="2" destOrd="0" presId="urn:microsoft.com/office/officeart/2008/layout/LinedList"/>
    <dgm:cxn modelId="{B2AE852B-E46B-374F-BCA3-E8BB79269D78}" type="presParOf" srcId="{3FC2477C-483D-0F47-9100-F1A989B2F4FA}" destId="{8AF1C2BC-4192-004C-8A23-E4CA1C0F4E7B}" srcOrd="11" destOrd="0" presId="urn:microsoft.com/office/officeart/2008/layout/LinedList"/>
    <dgm:cxn modelId="{9F6FBA1A-3697-2047-B5B6-0E848CEC1D16}" type="presParOf" srcId="{3FC2477C-483D-0F47-9100-F1A989B2F4FA}" destId="{B9905199-2263-174D-9916-7A26FDD1510C}" srcOrd="12" destOrd="0" presId="urn:microsoft.com/office/officeart/2008/layout/LinedList"/>
    <dgm:cxn modelId="{73FD1BF1-8564-0A4B-9C24-3FD1DD6C16F8}" type="presParOf" srcId="{3FC2477C-483D-0F47-9100-F1A989B2F4FA}" destId="{801287B7-9813-6048-94FD-0BFC8D683F10}" srcOrd="13" destOrd="0" presId="urn:microsoft.com/office/officeart/2008/layout/LinedList"/>
    <dgm:cxn modelId="{C9AF4F18-B7A0-A94C-8F7C-7BC5F6A8FE65}" type="presParOf" srcId="{801287B7-9813-6048-94FD-0BFC8D683F10}" destId="{D4008C16-632B-6449-B66C-7F6BB49CD645}" srcOrd="0" destOrd="0" presId="urn:microsoft.com/office/officeart/2008/layout/LinedList"/>
    <dgm:cxn modelId="{BB8A4265-E5A9-1F43-AFB6-CDC0A2794FA3}" type="presParOf" srcId="{801287B7-9813-6048-94FD-0BFC8D683F10}" destId="{FC7E3AAC-691F-FA43-A8F6-975177DE861D}" srcOrd="1" destOrd="0" presId="urn:microsoft.com/office/officeart/2008/layout/LinedList"/>
    <dgm:cxn modelId="{9069324F-481C-3F48-BE03-542048FAAC7C}" type="presParOf" srcId="{801287B7-9813-6048-94FD-0BFC8D683F10}" destId="{C5B29CED-6899-E143-81E2-BD0583F0A1D0}" srcOrd="2" destOrd="0" presId="urn:microsoft.com/office/officeart/2008/layout/LinedList"/>
    <dgm:cxn modelId="{68E87D03-2A01-3641-9D9F-6B9739CB9E7B}" type="presParOf" srcId="{3FC2477C-483D-0F47-9100-F1A989B2F4FA}" destId="{9EF88E13-E043-4946-815F-DB7DAA46B79D}" srcOrd="14" destOrd="0" presId="urn:microsoft.com/office/officeart/2008/layout/LinedList"/>
    <dgm:cxn modelId="{6A6C90DA-9654-2542-88FB-17BE81349023}" type="presParOf" srcId="{3FC2477C-483D-0F47-9100-F1A989B2F4FA}" destId="{CEE246A6-2B9E-8B42-AD47-6842D9045E0F}" srcOrd="15" destOrd="0" presId="urn:microsoft.com/office/officeart/2008/layout/LinedList"/>
    <dgm:cxn modelId="{4256FE3B-5B48-B848-9857-D448A4331C53}" type="presParOf" srcId="{3FC2477C-483D-0F47-9100-F1A989B2F4FA}" destId="{F6F9A3E0-6C85-044F-B783-38983057BBBF}" srcOrd="16" destOrd="0" presId="urn:microsoft.com/office/officeart/2008/layout/LinedList"/>
    <dgm:cxn modelId="{317437AA-813A-6441-85D8-C6584077A184}" type="presParOf" srcId="{F6F9A3E0-6C85-044F-B783-38983057BBBF}" destId="{DE5809A0-49FF-A242-9A3D-D5FC28156B35}" srcOrd="0" destOrd="0" presId="urn:microsoft.com/office/officeart/2008/layout/LinedList"/>
    <dgm:cxn modelId="{972B0874-A632-3E45-8EA0-FC7CCD64305A}" type="presParOf" srcId="{F6F9A3E0-6C85-044F-B783-38983057BBBF}" destId="{B5FA37EC-F4DE-6046-B26F-628258C303EA}" srcOrd="1" destOrd="0" presId="urn:microsoft.com/office/officeart/2008/layout/LinedList"/>
    <dgm:cxn modelId="{011BAD4B-5427-F849-A46B-8343F7FAF7A4}" type="presParOf" srcId="{F6F9A3E0-6C85-044F-B783-38983057BBBF}" destId="{753FEB04-84A4-0740-877F-998C5D9C1349}" srcOrd="2" destOrd="0" presId="urn:microsoft.com/office/officeart/2008/layout/LinedList"/>
    <dgm:cxn modelId="{109F068D-CE88-C94B-A769-644CED61D7D5}" type="presParOf" srcId="{3FC2477C-483D-0F47-9100-F1A989B2F4FA}" destId="{48B37DE5-5F5F-6E42-9A87-CD326A8C7EE2}" srcOrd="17" destOrd="0" presId="urn:microsoft.com/office/officeart/2008/layout/LinedList"/>
    <dgm:cxn modelId="{1486B716-36BC-9E45-8B6E-CB6262714A13}" type="presParOf" srcId="{3FC2477C-483D-0F47-9100-F1A989B2F4FA}" destId="{32C6A6D3-7034-804A-8855-7416DA6DF132}" srcOrd="18" destOrd="0" presId="urn:microsoft.com/office/officeart/2008/layout/LinedList"/>
    <dgm:cxn modelId="{449B0EBB-9B62-8147-908D-301094E525F5}" type="presParOf" srcId="{3FC2477C-483D-0F47-9100-F1A989B2F4FA}" destId="{8E7CDCCD-6147-364D-9A4B-9E8E26F06B1B}" srcOrd="19" destOrd="0" presId="urn:microsoft.com/office/officeart/2008/layout/LinedList"/>
    <dgm:cxn modelId="{E93C6A2D-E454-694C-85A4-879E7F3750C3}" type="presParOf" srcId="{8E7CDCCD-6147-364D-9A4B-9E8E26F06B1B}" destId="{2CBB7033-31E3-8546-A642-3EB2920F274D}" srcOrd="0" destOrd="0" presId="urn:microsoft.com/office/officeart/2008/layout/LinedList"/>
    <dgm:cxn modelId="{A1B7C492-F7C2-8042-A3A3-D1F86DD30CBC}" type="presParOf" srcId="{8E7CDCCD-6147-364D-9A4B-9E8E26F06B1B}" destId="{ABA35FDF-AC10-7747-B157-AC6396840546}" srcOrd="1" destOrd="0" presId="urn:microsoft.com/office/officeart/2008/layout/LinedList"/>
    <dgm:cxn modelId="{5A5283C2-BA56-B640-8067-8F8087167A4F}" type="presParOf" srcId="{8E7CDCCD-6147-364D-9A4B-9E8E26F06B1B}" destId="{8289438D-AE52-A047-9309-AE1A722B44C5}" srcOrd="2" destOrd="0" presId="urn:microsoft.com/office/officeart/2008/layout/LinedList"/>
    <dgm:cxn modelId="{A6108EF8-250B-4843-87EB-0B4ADC8E1F94}" type="presParOf" srcId="{3FC2477C-483D-0F47-9100-F1A989B2F4FA}" destId="{F27ABBBB-AB6A-3F4C-BEA7-01BE2F7FA4D0}" srcOrd="20" destOrd="0" presId="urn:microsoft.com/office/officeart/2008/layout/LinedList"/>
    <dgm:cxn modelId="{28F4B4FA-8147-114A-937B-2660DD7FB1E0}" type="presParOf" srcId="{3FC2477C-483D-0F47-9100-F1A989B2F4FA}" destId="{283C1745-FB12-824C-BE35-3E409E18DD9C}" srcOrd="2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D4BFD6D4-C186-D34D-9002-D49009DC56FC}" type="doc">
      <dgm:prSet loTypeId="urn:microsoft.com/office/officeart/2008/layout/LinedList" loCatId="hierarchy" qsTypeId="urn:microsoft.com/office/officeart/2005/8/quickstyle/simple1" qsCatId="simple" csTypeId="urn:microsoft.com/office/officeart/2005/8/colors/accent1_2" csCatId="accent1"/>
      <dgm:spPr/>
      <dgm:t>
        <a:bodyPr/>
        <a:lstStyle/>
        <a:p>
          <a:endParaRPr lang="en-GB"/>
        </a:p>
      </dgm:t>
    </dgm:pt>
    <dgm:pt modelId="{AD93AF4B-4B25-9E43-8BB0-603BCA154DCA}">
      <dgm:prSet/>
      <dgm:spPr/>
      <dgm:t>
        <a:bodyPr/>
        <a:lstStyle/>
        <a:p>
          <a:r>
            <a:rPr lang="en-IN" b="1"/>
            <a:t>Agriculture</a:t>
          </a:r>
          <a:r>
            <a:rPr lang="en-IN"/>
            <a:t>, the backbone of Indian economy, contributes to the overall economic  growth of the country and determines the standard of life for more than </a:t>
          </a:r>
          <a:r>
            <a:rPr lang="en-IN" b="1"/>
            <a:t>50% </a:t>
          </a:r>
          <a:r>
            <a:rPr lang="en-IN"/>
            <a:t>of the Indian  population.Agriculture contributes only about </a:t>
          </a:r>
          <a:r>
            <a:rPr lang="en-IN" b="1"/>
            <a:t>14% </a:t>
          </a:r>
          <a:r>
            <a:rPr lang="en-IN"/>
            <a:t>to the overall GDP but its impact is felt in the  manufacturing sector as well as the services sector as the rural population has become a  significant consumer of goods and services in the last couple of decades.</a:t>
          </a:r>
        </a:p>
      </dgm:t>
    </dgm:pt>
    <dgm:pt modelId="{B3CE81D0-AF58-3644-BBD8-BA66B5998304}" type="parTrans" cxnId="{9C9EF95A-BC22-FA47-B641-7AC77419650F}">
      <dgm:prSet/>
      <dgm:spPr/>
      <dgm:t>
        <a:bodyPr/>
        <a:lstStyle/>
        <a:p>
          <a:endParaRPr lang="en-GB"/>
        </a:p>
      </dgm:t>
    </dgm:pt>
    <dgm:pt modelId="{8C3AAA59-DAE2-CE47-A25F-CD0FF64A1BB6}" type="sibTrans" cxnId="{9C9EF95A-BC22-FA47-B641-7AC77419650F}">
      <dgm:prSet/>
      <dgm:spPr/>
      <dgm:t>
        <a:bodyPr/>
        <a:lstStyle/>
        <a:p>
          <a:endParaRPr lang="en-GB"/>
        </a:p>
      </dgm:t>
    </dgm:pt>
    <dgm:pt modelId="{26A1B428-F640-6C40-B8DA-7A2B2F1762C6}">
      <dgm:prSet/>
      <dgm:spPr/>
      <dgm:t>
        <a:bodyPr/>
        <a:lstStyle/>
        <a:p>
          <a:r>
            <a:rPr lang="en-IN"/>
            <a:t>Fragmented land holding</a:t>
          </a:r>
        </a:p>
      </dgm:t>
    </dgm:pt>
    <dgm:pt modelId="{F82EFEC6-39D7-6348-98EC-CA5A22575BB9}" type="parTrans" cxnId="{3FBDD0B9-B14A-6340-BA61-E6C73795FA7E}">
      <dgm:prSet/>
      <dgm:spPr/>
      <dgm:t>
        <a:bodyPr/>
        <a:lstStyle/>
        <a:p>
          <a:endParaRPr lang="en-GB"/>
        </a:p>
      </dgm:t>
    </dgm:pt>
    <dgm:pt modelId="{515D40EF-0349-1245-9080-4BA6BE52BEF1}" type="sibTrans" cxnId="{3FBDD0B9-B14A-6340-BA61-E6C73795FA7E}">
      <dgm:prSet/>
      <dgm:spPr/>
      <dgm:t>
        <a:bodyPr/>
        <a:lstStyle/>
        <a:p>
          <a:endParaRPr lang="en-GB"/>
        </a:p>
      </dgm:t>
    </dgm:pt>
    <dgm:pt modelId="{B60FE115-CDD2-244E-A1CC-BE550EA449DB}">
      <dgm:prSet/>
      <dgm:spPr/>
      <dgm:t>
        <a:bodyPr/>
        <a:lstStyle/>
        <a:p>
          <a:r>
            <a:rPr lang="en-IN"/>
            <a:t>Irrigation problems </a:t>
          </a:r>
        </a:p>
      </dgm:t>
    </dgm:pt>
    <dgm:pt modelId="{9611B301-9DB9-6A4D-AA31-C234E309A3B8}" type="parTrans" cxnId="{F944920A-B973-7242-80F3-1AA778916384}">
      <dgm:prSet/>
      <dgm:spPr/>
      <dgm:t>
        <a:bodyPr/>
        <a:lstStyle/>
        <a:p>
          <a:endParaRPr lang="en-GB"/>
        </a:p>
      </dgm:t>
    </dgm:pt>
    <dgm:pt modelId="{9209327F-F659-B846-9014-C6E88175E958}" type="sibTrans" cxnId="{F944920A-B973-7242-80F3-1AA778916384}">
      <dgm:prSet/>
      <dgm:spPr/>
      <dgm:t>
        <a:bodyPr/>
        <a:lstStyle/>
        <a:p>
          <a:endParaRPr lang="en-GB"/>
        </a:p>
      </dgm:t>
    </dgm:pt>
    <dgm:pt modelId="{95BF690E-67EF-C64F-AB6D-E7B7C43CA604}">
      <dgm:prSet/>
      <dgm:spPr/>
      <dgm:t>
        <a:bodyPr/>
        <a:lstStyle/>
        <a:p>
          <a:r>
            <a:rPr lang="en-IN"/>
            <a:t>Seed problems</a:t>
          </a:r>
        </a:p>
      </dgm:t>
    </dgm:pt>
    <dgm:pt modelId="{34368DA4-C3EE-AA4F-A863-98D22A770B79}" type="parTrans" cxnId="{3934BC7D-7EB7-4E40-8C61-844B085C50DD}">
      <dgm:prSet/>
      <dgm:spPr/>
      <dgm:t>
        <a:bodyPr/>
        <a:lstStyle/>
        <a:p>
          <a:endParaRPr lang="en-GB"/>
        </a:p>
      </dgm:t>
    </dgm:pt>
    <dgm:pt modelId="{CCD3874F-0B8A-DA43-9239-FF93C40D763D}" type="sibTrans" cxnId="{3934BC7D-7EB7-4E40-8C61-844B085C50DD}">
      <dgm:prSet/>
      <dgm:spPr/>
      <dgm:t>
        <a:bodyPr/>
        <a:lstStyle/>
        <a:p>
          <a:endParaRPr lang="en-GB"/>
        </a:p>
      </dgm:t>
    </dgm:pt>
    <dgm:pt modelId="{9D2848B5-F674-8C42-BA45-4F04E8237EC5}">
      <dgm:prSet/>
      <dgm:spPr/>
      <dgm:t>
        <a:bodyPr/>
        <a:lstStyle/>
        <a:p>
          <a:r>
            <a:rPr lang="en-IN"/>
            <a:t>Sustainability problems</a:t>
          </a:r>
        </a:p>
      </dgm:t>
    </dgm:pt>
    <dgm:pt modelId="{9EB368A6-55BA-0342-BF23-96D2BF08FCD3}" type="parTrans" cxnId="{6ABFCEA3-9D10-9541-A574-A0BCF338C0EF}">
      <dgm:prSet/>
      <dgm:spPr/>
      <dgm:t>
        <a:bodyPr/>
        <a:lstStyle/>
        <a:p>
          <a:endParaRPr lang="en-GB"/>
        </a:p>
      </dgm:t>
    </dgm:pt>
    <dgm:pt modelId="{96370E4A-91FB-544A-8A58-DABE3ED2A493}" type="sibTrans" cxnId="{6ABFCEA3-9D10-9541-A574-A0BCF338C0EF}">
      <dgm:prSet/>
      <dgm:spPr/>
      <dgm:t>
        <a:bodyPr/>
        <a:lstStyle/>
        <a:p>
          <a:endParaRPr lang="en-GB"/>
        </a:p>
      </dgm:t>
    </dgm:pt>
    <dgm:pt modelId="{4BF5FAE7-1E15-6145-B1B9-2E49A9FA44B8}">
      <dgm:prSet/>
      <dgm:spPr/>
      <dgm:t>
        <a:bodyPr/>
        <a:lstStyle/>
        <a:p>
          <a:r>
            <a:rPr lang="en-IN"/>
            <a:t>Over dependence on traditional crops like rice and wheat</a:t>
          </a:r>
        </a:p>
      </dgm:t>
    </dgm:pt>
    <dgm:pt modelId="{5F402CE7-4B7C-AE46-B9D9-1D5FAFA2222F}" type="parTrans" cxnId="{7C6C05D4-2B48-5A4A-8D27-399C09223237}">
      <dgm:prSet/>
      <dgm:spPr/>
      <dgm:t>
        <a:bodyPr/>
        <a:lstStyle/>
        <a:p>
          <a:endParaRPr lang="en-GB"/>
        </a:p>
      </dgm:t>
    </dgm:pt>
    <dgm:pt modelId="{7EBF08A3-A0CE-7E4C-8E23-952D1669F75B}" type="sibTrans" cxnId="{7C6C05D4-2B48-5A4A-8D27-399C09223237}">
      <dgm:prSet/>
      <dgm:spPr/>
      <dgm:t>
        <a:bodyPr/>
        <a:lstStyle/>
        <a:p>
          <a:endParaRPr lang="en-GB"/>
        </a:p>
      </dgm:t>
    </dgm:pt>
    <dgm:pt modelId="{C9C3273B-C798-9242-8FDB-74C0A086332F}">
      <dgm:prSet/>
      <dgm:spPr/>
      <dgm:t>
        <a:bodyPr/>
        <a:lstStyle/>
        <a:p>
          <a:r>
            <a:rPr lang="en-IN"/>
            <a:t>Supply channel bottlenecks and lack of market understanding</a:t>
          </a:r>
        </a:p>
      </dgm:t>
    </dgm:pt>
    <dgm:pt modelId="{7C89C596-B992-E546-9C9D-4E2188C7E5AD}" type="parTrans" cxnId="{92DABC1F-6404-5C4D-B21D-EF8F91F5CE02}">
      <dgm:prSet/>
      <dgm:spPr/>
      <dgm:t>
        <a:bodyPr/>
        <a:lstStyle/>
        <a:p>
          <a:endParaRPr lang="en-GB"/>
        </a:p>
      </dgm:t>
    </dgm:pt>
    <dgm:pt modelId="{2317C28D-5E4A-AE48-B1C2-39950AD899BB}" type="sibTrans" cxnId="{92DABC1F-6404-5C4D-B21D-EF8F91F5CE02}">
      <dgm:prSet/>
      <dgm:spPr/>
      <dgm:t>
        <a:bodyPr/>
        <a:lstStyle/>
        <a:p>
          <a:endParaRPr lang="en-GB"/>
        </a:p>
      </dgm:t>
    </dgm:pt>
    <dgm:pt modelId="{A900FA0C-725A-9B41-B4E3-6F26702D6D89}" type="pres">
      <dgm:prSet presAssocID="{D4BFD6D4-C186-D34D-9002-D49009DC56FC}" presName="vert0" presStyleCnt="0">
        <dgm:presLayoutVars>
          <dgm:dir/>
          <dgm:animOne val="branch"/>
          <dgm:animLvl val="lvl"/>
        </dgm:presLayoutVars>
      </dgm:prSet>
      <dgm:spPr/>
    </dgm:pt>
    <dgm:pt modelId="{80BB9B6D-1EFA-C04D-BCC8-201952C57FC5}" type="pres">
      <dgm:prSet presAssocID="{AD93AF4B-4B25-9E43-8BB0-603BCA154DCA}" presName="thickLine" presStyleLbl="alignNode1" presStyleIdx="0" presStyleCnt="1"/>
      <dgm:spPr/>
    </dgm:pt>
    <dgm:pt modelId="{BB68DEFF-8AA1-7343-9654-504A6890839B}" type="pres">
      <dgm:prSet presAssocID="{AD93AF4B-4B25-9E43-8BB0-603BCA154DCA}" presName="horz1" presStyleCnt="0"/>
      <dgm:spPr/>
    </dgm:pt>
    <dgm:pt modelId="{5F971FD8-E223-D443-908E-9B9AB5246FBF}" type="pres">
      <dgm:prSet presAssocID="{AD93AF4B-4B25-9E43-8BB0-603BCA154DCA}" presName="tx1" presStyleLbl="revTx" presStyleIdx="0" presStyleCnt="7"/>
      <dgm:spPr/>
    </dgm:pt>
    <dgm:pt modelId="{621E9AA2-6843-254E-923E-7DABFE60FCD1}" type="pres">
      <dgm:prSet presAssocID="{AD93AF4B-4B25-9E43-8BB0-603BCA154DCA}" presName="vert1" presStyleCnt="0"/>
      <dgm:spPr/>
    </dgm:pt>
    <dgm:pt modelId="{83855083-4F2E-834F-89BF-099583D5CC4D}" type="pres">
      <dgm:prSet presAssocID="{26A1B428-F640-6C40-B8DA-7A2B2F1762C6}" presName="vertSpace2a" presStyleCnt="0"/>
      <dgm:spPr/>
    </dgm:pt>
    <dgm:pt modelId="{3212BAE9-18A1-FA4C-A81E-9EE42A07F503}" type="pres">
      <dgm:prSet presAssocID="{26A1B428-F640-6C40-B8DA-7A2B2F1762C6}" presName="horz2" presStyleCnt="0"/>
      <dgm:spPr/>
    </dgm:pt>
    <dgm:pt modelId="{83D24864-35D2-CD41-8678-FC8DF0540DE6}" type="pres">
      <dgm:prSet presAssocID="{26A1B428-F640-6C40-B8DA-7A2B2F1762C6}" presName="horzSpace2" presStyleCnt="0"/>
      <dgm:spPr/>
    </dgm:pt>
    <dgm:pt modelId="{0EB48D23-8EF6-EF47-8196-CB4A670C9E5B}" type="pres">
      <dgm:prSet presAssocID="{26A1B428-F640-6C40-B8DA-7A2B2F1762C6}" presName="tx2" presStyleLbl="revTx" presStyleIdx="1" presStyleCnt="7"/>
      <dgm:spPr/>
    </dgm:pt>
    <dgm:pt modelId="{9E9C9F39-B790-6641-9EAA-F4F16A1686EF}" type="pres">
      <dgm:prSet presAssocID="{26A1B428-F640-6C40-B8DA-7A2B2F1762C6}" presName="vert2" presStyleCnt="0"/>
      <dgm:spPr/>
    </dgm:pt>
    <dgm:pt modelId="{7233123C-E63B-FE42-BF8B-791C801B9548}" type="pres">
      <dgm:prSet presAssocID="{26A1B428-F640-6C40-B8DA-7A2B2F1762C6}" presName="thinLine2b" presStyleLbl="callout" presStyleIdx="0" presStyleCnt="6"/>
      <dgm:spPr/>
    </dgm:pt>
    <dgm:pt modelId="{2D18DB40-0170-7E4D-8083-78F57D3E0BC0}" type="pres">
      <dgm:prSet presAssocID="{26A1B428-F640-6C40-B8DA-7A2B2F1762C6}" presName="vertSpace2b" presStyleCnt="0"/>
      <dgm:spPr/>
    </dgm:pt>
    <dgm:pt modelId="{1E86BC09-C3D5-6241-8E7C-E5E2E8A88920}" type="pres">
      <dgm:prSet presAssocID="{B60FE115-CDD2-244E-A1CC-BE550EA449DB}" presName="horz2" presStyleCnt="0"/>
      <dgm:spPr/>
    </dgm:pt>
    <dgm:pt modelId="{A1D7C7B6-7C4A-EE47-8917-577B337CB358}" type="pres">
      <dgm:prSet presAssocID="{B60FE115-CDD2-244E-A1CC-BE550EA449DB}" presName="horzSpace2" presStyleCnt="0"/>
      <dgm:spPr/>
    </dgm:pt>
    <dgm:pt modelId="{25A0B208-3F3A-BD46-8A7F-9D2594665A51}" type="pres">
      <dgm:prSet presAssocID="{B60FE115-CDD2-244E-A1CC-BE550EA449DB}" presName="tx2" presStyleLbl="revTx" presStyleIdx="2" presStyleCnt="7"/>
      <dgm:spPr/>
    </dgm:pt>
    <dgm:pt modelId="{375A182B-E9B4-8444-8563-A7E7F3C1E65F}" type="pres">
      <dgm:prSet presAssocID="{B60FE115-CDD2-244E-A1CC-BE550EA449DB}" presName="vert2" presStyleCnt="0"/>
      <dgm:spPr/>
    </dgm:pt>
    <dgm:pt modelId="{B5300EA9-8E69-344F-ACE8-C331CB5BCF0F}" type="pres">
      <dgm:prSet presAssocID="{B60FE115-CDD2-244E-A1CC-BE550EA449DB}" presName="thinLine2b" presStyleLbl="callout" presStyleIdx="1" presStyleCnt="6"/>
      <dgm:spPr/>
    </dgm:pt>
    <dgm:pt modelId="{126AECFE-B561-C443-86F3-85B971DF3D45}" type="pres">
      <dgm:prSet presAssocID="{B60FE115-CDD2-244E-A1CC-BE550EA449DB}" presName="vertSpace2b" presStyleCnt="0"/>
      <dgm:spPr/>
    </dgm:pt>
    <dgm:pt modelId="{C11D80A5-95D9-D140-9F6F-3361053896A4}" type="pres">
      <dgm:prSet presAssocID="{95BF690E-67EF-C64F-AB6D-E7B7C43CA604}" presName="horz2" presStyleCnt="0"/>
      <dgm:spPr/>
    </dgm:pt>
    <dgm:pt modelId="{72349AA9-362C-DC4C-8E5A-11F727860A82}" type="pres">
      <dgm:prSet presAssocID="{95BF690E-67EF-C64F-AB6D-E7B7C43CA604}" presName="horzSpace2" presStyleCnt="0"/>
      <dgm:spPr/>
    </dgm:pt>
    <dgm:pt modelId="{52024660-0C34-FF43-BDFF-DA45992DB1C8}" type="pres">
      <dgm:prSet presAssocID="{95BF690E-67EF-C64F-AB6D-E7B7C43CA604}" presName="tx2" presStyleLbl="revTx" presStyleIdx="3" presStyleCnt="7"/>
      <dgm:spPr/>
    </dgm:pt>
    <dgm:pt modelId="{3EFFBD0F-4985-064D-A426-0151BA7F8E63}" type="pres">
      <dgm:prSet presAssocID="{95BF690E-67EF-C64F-AB6D-E7B7C43CA604}" presName="vert2" presStyleCnt="0"/>
      <dgm:spPr/>
    </dgm:pt>
    <dgm:pt modelId="{CB675A61-C0D8-B249-B581-7F5E2A52E987}" type="pres">
      <dgm:prSet presAssocID="{95BF690E-67EF-C64F-AB6D-E7B7C43CA604}" presName="thinLine2b" presStyleLbl="callout" presStyleIdx="2" presStyleCnt="6"/>
      <dgm:spPr/>
    </dgm:pt>
    <dgm:pt modelId="{C04DCE47-753B-B848-B1F3-77CCE9DD090A}" type="pres">
      <dgm:prSet presAssocID="{95BF690E-67EF-C64F-AB6D-E7B7C43CA604}" presName="vertSpace2b" presStyleCnt="0"/>
      <dgm:spPr/>
    </dgm:pt>
    <dgm:pt modelId="{10EAC2FA-6CEC-5A46-944A-D0213CD2D19E}" type="pres">
      <dgm:prSet presAssocID="{9D2848B5-F674-8C42-BA45-4F04E8237EC5}" presName="horz2" presStyleCnt="0"/>
      <dgm:spPr/>
    </dgm:pt>
    <dgm:pt modelId="{DD63D1A4-EF8A-B449-B2B2-285754EA5D9A}" type="pres">
      <dgm:prSet presAssocID="{9D2848B5-F674-8C42-BA45-4F04E8237EC5}" presName="horzSpace2" presStyleCnt="0"/>
      <dgm:spPr/>
    </dgm:pt>
    <dgm:pt modelId="{8D39D500-B69F-8B49-8BD0-ECDA817B4348}" type="pres">
      <dgm:prSet presAssocID="{9D2848B5-F674-8C42-BA45-4F04E8237EC5}" presName="tx2" presStyleLbl="revTx" presStyleIdx="4" presStyleCnt="7"/>
      <dgm:spPr/>
    </dgm:pt>
    <dgm:pt modelId="{5535F014-B6D9-A249-BE3A-2742FB86803B}" type="pres">
      <dgm:prSet presAssocID="{9D2848B5-F674-8C42-BA45-4F04E8237EC5}" presName="vert2" presStyleCnt="0"/>
      <dgm:spPr/>
    </dgm:pt>
    <dgm:pt modelId="{BEC65C40-5CE8-E247-9788-D3FE0A9CF609}" type="pres">
      <dgm:prSet presAssocID="{9D2848B5-F674-8C42-BA45-4F04E8237EC5}" presName="thinLine2b" presStyleLbl="callout" presStyleIdx="3" presStyleCnt="6"/>
      <dgm:spPr/>
    </dgm:pt>
    <dgm:pt modelId="{B6C05CB2-DF72-4B40-84F5-BF0962145EE8}" type="pres">
      <dgm:prSet presAssocID="{9D2848B5-F674-8C42-BA45-4F04E8237EC5}" presName="vertSpace2b" presStyleCnt="0"/>
      <dgm:spPr/>
    </dgm:pt>
    <dgm:pt modelId="{E40B5824-9FF6-EF40-9E0B-7F8BE071EC69}" type="pres">
      <dgm:prSet presAssocID="{4BF5FAE7-1E15-6145-B1B9-2E49A9FA44B8}" presName="horz2" presStyleCnt="0"/>
      <dgm:spPr/>
    </dgm:pt>
    <dgm:pt modelId="{845D1374-5586-9A47-8591-164C4E74F468}" type="pres">
      <dgm:prSet presAssocID="{4BF5FAE7-1E15-6145-B1B9-2E49A9FA44B8}" presName="horzSpace2" presStyleCnt="0"/>
      <dgm:spPr/>
    </dgm:pt>
    <dgm:pt modelId="{A3E30B93-742F-AB49-B07E-BC6B2DC719F7}" type="pres">
      <dgm:prSet presAssocID="{4BF5FAE7-1E15-6145-B1B9-2E49A9FA44B8}" presName="tx2" presStyleLbl="revTx" presStyleIdx="5" presStyleCnt="7"/>
      <dgm:spPr/>
    </dgm:pt>
    <dgm:pt modelId="{3D216B56-9041-CE41-B2D8-4FCF7139E284}" type="pres">
      <dgm:prSet presAssocID="{4BF5FAE7-1E15-6145-B1B9-2E49A9FA44B8}" presName="vert2" presStyleCnt="0"/>
      <dgm:spPr/>
    </dgm:pt>
    <dgm:pt modelId="{AF6EFFDF-EF92-7B4F-A512-F0578A174168}" type="pres">
      <dgm:prSet presAssocID="{4BF5FAE7-1E15-6145-B1B9-2E49A9FA44B8}" presName="thinLine2b" presStyleLbl="callout" presStyleIdx="4" presStyleCnt="6"/>
      <dgm:spPr/>
    </dgm:pt>
    <dgm:pt modelId="{10BA392D-2FC0-824C-9A7C-D1558AA7D40A}" type="pres">
      <dgm:prSet presAssocID="{4BF5FAE7-1E15-6145-B1B9-2E49A9FA44B8}" presName="vertSpace2b" presStyleCnt="0"/>
      <dgm:spPr/>
    </dgm:pt>
    <dgm:pt modelId="{CF4AAC28-3B79-0445-898E-31C38978942F}" type="pres">
      <dgm:prSet presAssocID="{C9C3273B-C798-9242-8FDB-74C0A086332F}" presName="horz2" presStyleCnt="0"/>
      <dgm:spPr/>
    </dgm:pt>
    <dgm:pt modelId="{D65426DF-6537-B940-8CAA-B02B92801121}" type="pres">
      <dgm:prSet presAssocID="{C9C3273B-C798-9242-8FDB-74C0A086332F}" presName="horzSpace2" presStyleCnt="0"/>
      <dgm:spPr/>
    </dgm:pt>
    <dgm:pt modelId="{93004155-1C54-9842-988A-0AD29F515A9B}" type="pres">
      <dgm:prSet presAssocID="{C9C3273B-C798-9242-8FDB-74C0A086332F}" presName="tx2" presStyleLbl="revTx" presStyleIdx="6" presStyleCnt="7"/>
      <dgm:spPr/>
    </dgm:pt>
    <dgm:pt modelId="{02A956DC-BB4A-2345-BA87-7B4777377D9C}" type="pres">
      <dgm:prSet presAssocID="{C9C3273B-C798-9242-8FDB-74C0A086332F}" presName="vert2" presStyleCnt="0"/>
      <dgm:spPr/>
    </dgm:pt>
    <dgm:pt modelId="{BF0454B2-A3C1-C342-A769-59F35691FBEC}" type="pres">
      <dgm:prSet presAssocID="{C9C3273B-C798-9242-8FDB-74C0A086332F}" presName="thinLine2b" presStyleLbl="callout" presStyleIdx="5" presStyleCnt="6"/>
      <dgm:spPr/>
    </dgm:pt>
    <dgm:pt modelId="{FA5A155A-B68B-4A46-AA50-DD5275935A55}" type="pres">
      <dgm:prSet presAssocID="{C9C3273B-C798-9242-8FDB-74C0A086332F}" presName="vertSpace2b" presStyleCnt="0"/>
      <dgm:spPr/>
    </dgm:pt>
  </dgm:ptLst>
  <dgm:cxnLst>
    <dgm:cxn modelId="{F944920A-B973-7242-80F3-1AA778916384}" srcId="{AD93AF4B-4B25-9E43-8BB0-603BCA154DCA}" destId="{B60FE115-CDD2-244E-A1CC-BE550EA449DB}" srcOrd="1" destOrd="0" parTransId="{9611B301-9DB9-6A4D-AA31-C234E309A3B8}" sibTransId="{9209327F-F659-B846-9014-C6E88175E958}"/>
    <dgm:cxn modelId="{92DABC1F-6404-5C4D-B21D-EF8F91F5CE02}" srcId="{AD93AF4B-4B25-9E43-8BB0-603BCA154DCA}" destId="{C9C3273B-C798-9242-8FDB-74C0A086332F}" srcOrd="5" destOrd="0" parTransId="{7C89C596-B992-E546-9C9D-4E2188C7E5AD}" sibTransId="{2317C28D-5E4A-AE48-B1C2-39950AD899BB}"/>
    <dgm:cxn modelId="{8EA9D631-EACC-DC4F-82C9-68149EACF9BC}" type="presOf" srcId="{D4BFD6D4-C186-D34D-9002-D49009DC56FC}" destId="{A900FA0C-725A-9B41-B4E3-6F26702D6D89}" srcOrd="0" destOrd="0" presId="urn:microsoft.com/office/officeart/2008/layout/LinedList"/>
    <dgm:cxn modelId="{A86A383D-2E2A-9946-8A8C-B0AC3CB42775}" type="presOf" srcId="{26A1B428-F640-6C40-B8DA-7A2B2F1762C6}" destId="{0EB48D23-8EF6-EF47-8196-CB4A670C9E5B}" srcOrd="0" destOrd="0" presId="urn:microsoft.com/office/officeart/2008/layout/LinedList"/>
    <dgm:cxn modelId="{BFDC9253-B51C-4647-B49B-57E978B7CB7B}" type="presOf" srcId="{C9C3273B-C798-9242-8FDB-74C0A086332F}" destId="{93004155-1C54-9842-988A-0AD29F515A9B}" srcOrd="0" destOrd="0" presId="urn:microsoft.com/office/officeart/2008/layout/LinedList"/>
    <dgm:cxn modelId="{9C9EF95A-BC22-FA47-B641-7AC77419650F}" srcId="{D4BFD6D4-C186-D34D-9002-D49009DC56FC}" destId="{AD93AF4B-4B25-9E43-8BB0-603BCA154DCA}" srcOrd="0" destOrd="0" parTransId="{B3CE81D0-AF58-3644-BBD8-BA66B5998304}" sibTransId="{8C3AAA59-DAE2-CE47-A25F-CD0FF64A1BB6}"/>
    <dgm:cxn modelId="{15298867-086E-304B-90BC-E6B127B8B562}" type="presOf" srcId="{9D2848B5-F674-8C42-BA45-4F04E8237EC5}" destId="{8D39D500-B69F-8B49-8BD0-ECDA817B4348}" srcOrd="0" destOrd="0" presId="urn:microsoft.com/office/officeart/2008/layout/LinedList"/>
    <dgm:cxn modelId="{3934BC7D-7EB7-4E40-8C61-844B085C50DD}" srcId="{AD93AF4B-4B25-9E43-8BB0-603BCA154DCA}" destId="{95BF690E-67EF-C64F-AB6D-E7B7C43CA604}" srcOrd="2" destOrd="0" parTransId="{34368DA4-C3EE-AA4F-A863-98D22A770B79}" sibTransId="{CCD3874F-0B8A-DA43-9239-FF93C40D763D}"/>
    <dgm:cxn modelId="{F63D157E-CB0B-4243-AE40-48D1B0288927}" type="presOf" srcId="{B60FE115-CDD2-244E-A1CC-BE550EA449DB}" destId="{25A0B208-3F3A-BD46-8A7F-9D2594665A51}" srcOrd="0" destOrd="0" presId="urn:microsoft.com/office/officeart/2008/layout/LinedList"/>
    <dgm:cxn modelId="{D614909D-A8BA-0F4F-9B6D-1B2EF8DFD59B}" type="presOf" srcId="{4BF5FAE7-1E15-6145-B1B9-2E49A9FA44B8}" destId="{A3E30B93-742F-AB49-B07E-BC6B2DC719F7}" srcOrd="0" destOrd="0" presId="urn:microsoft.com/office/officeart/2008/layout/LinedList"/>
    <dgm:cxn modelId="{6ABFCEA3-9D10-9541-A574-A0BCF338C0EF}" srcId="{AD93AF4B-4B25-9E43-8BB0-603BCA154DCA}" destId="{9D2848B5-F674-8C42-BA45-4F04E8237EC5}" srcOrd="3" destOrd="0" parTransId="{9EB368A6-55BA-0342-BF23-96D2BF08FCD3}" sibTransId="{96370E4A-91FB-544A-8A58-DABE3ED2A493}"/>
    <dgm:cxn modelId="{0FB450AC-17E1-A442-AC7A-8773B5149744}" type="presOf" srcId="{AD93AF4B-4B25-9E43-8BB0-603BCA154DCA}" destId="{5F971FD8-E223-D443-908E-9B9AB5246FBF}" srcOrd="0" destOrd="0" presId="urn:microsoft.com/office/officeart/2008/layout/LinedList"/>
    <dgm:cxn modelId="{3FBDD0B9-B14A-6340-BA61-E6C73795FA7E}" srcId="{AD93AF4B-4B25-9E43-8BB0-603BCA154DCA}" destId="{26A1B428-F640-6C40-B8DA-7A2B2F1762C6}" srcOrd="0" destOrd="0" parTransId="{F82EFEC6-39D7-6348-98EC-CA5A22575BB9}" sibTransId="{515D40EF-0349-1245-9080-4BA6BE52BEF1}"/>
    <dgm:cxn modelId="{7C6C05D4-2B48-5A4A-8D27-399C09223237}" srcId="{AD93AF4B-4B25-9E43-8BB0-603BCA154DCA}" destId="{4BF5FAE7-1E15-6145-B1B9-2E49A9FA44B8}" srcOrd="4" destOrd="0" parTransId="{5F402CE7-4B7C-AE46-B9D9-1D5FAFA2222F}" sibTransId="{7EBF08A3-A0CE-7E4C-8E23-952D1669F75B}"/>
    <dgm:cxn modelId="{428982E3-9453-8448-B05C-D86D79F36DCB}" type="presOf" srcId="{95BF690E-67EF-C64F-AB6D-E7B7C43CA604}" destId="{52024660-0C34-FF43-BDFF-DA45992DB1C8}" srcOrd="0" destOrd="0" presId="urn:microsoft.com/office/officeart/2008/layout/LinedList"/>
    <dgm:cxn modelId="{DCD51ADA-2570-B74F-B916-F27B17A32315}" type="presParOf" srcId="{A900FA0C-725A-9B41-B4E3-6F26702D6D89}" destId="{80BB9B6D-1EFA-C04D-BCC8-201952C57FC5}" srcOrd="0" destOrd="0" presId="urn:microsoft.com/office/officeart/2008/layout/LinedList"/>
    <dgm:cxn modelId="{D6E89EAE-0DEC-2D47-A31C-B78D4A491909}" type="presParOf" srcId="{A900FA0C-725A-9B41-B4E3-6F26702D6D89}" destId="{BB68DEFF-8AA1-7343-9654-504A6890839B}" srcOrd="1" destOrd="0" presId="urn:microsoft.com/office/officeart/2008/layout/LinedList"/>
    <dgm:cxn modelId="{AE962094-9468-5845-BD18-94E7F2FD9E32}" type="presParOf" srcId="{BB68DEFF-8AA1-7343-9654-504A6890839B}" destId="{5F971FD8-E223-D443-908E-9B9AB5246FBF}" srcOrd="0" destOrd="0" presId="urn:microsoft.com/office/officeart/2008/layout/LinedList"/>
    <dgm:cxn modelId="{7CC98245-0423-7446-970B-592D370C39A8}" type="presParOf" srcId="{BB68DEFF-8AA1-7343-9654-504A6890839B}" destId="{621E9AA2-6843-254E-923E-7DABFE60FCD1}" srcOrd="1" destOrd="0" presId="urn:microsoft.com/office/officeart/2008/layout/LinedList"/>
    <dgm:cxn modelId="{865B158E-A903-FF4F-9D36-495F5FA939F3}" type="presParOf" srcId="{621E9AA2-6843-254E-923E-7DABFE60FCD1}" destId="{83855083-4F2E-834F-89BF-099583D5CC4D}" srcOrd="0" destOrd="0" presId="urn:microsoft.com/office/officeart/2008/layout/LinedList"/>
    <dgm:cxn modelId="{52CF7EAF-4833-6442-A566-8F199EE94A62}" type="presParOf" srcId="{621E9AA2-6843-254E-923E-7DABFE60FCD1}" destId="{3212BAE9-18A1-FA4C-A81E-9EE42A07F503}" srcOrd="1" destOrd="0" presId="urn:microsoft.com/office/officeart/2008/layout/LinedList"/>
    <dgm:cxn modelId="{8CFAC37E-4025-3B4E-BB6D-19C80547CECC}" type="presParOf" srcId="{3212BAE9-18A1-FA4C-A81E-9EE42A07F503}" destId="{83D24864-35D2-CD41-8678-FC8DF0540DE6}" srcOrd="0" destOrd="0" presId="urn:microsoft.com/office/officeart/2008/layout/LinedList"/>
    <dgm:cxn modelId="{3FB99C04-B274-AD4A-8B88-6DF61D4C80DF}" type="presParOf" srcId="{3212BAE9-18A1-FA4C-A81E-9EE42A07F503}" destId="{0EB48D23-8EF6-EF47-8196-CB4A670C9E5B}" srcOrd="1" destOrd="0" presId="urn:microsoft.com/office/officeart/2008/layout/LinedList"/>
    <dgm:cxn modelId="{ACC4504D-4B69-DA46-8784-D1BF2C29676D}" type="presParOf" srcId="{3212BAE9-18A1-FA4C-A81E-9EE42A07F503}" destId="{9E9C9F39-B790-6641-9EAA-F4F16A1686EF}" srcOrd="2" destOrd="0" presId="urn:microsoft.com/office/officeart/2008/layout/LinedList"/>
    <dgm:cxn modelId="{8340890C-E6A2-2F4A-92EF-879F592AB976}" type="presParOf" srcId="{621E9AA2-6843-254E-923E-7DABFE60FCD1}" destId="{7233123C-E63B-FE42-BF8B-791C801B9548}" srcOrd="2" destOrd="0" presId="urn:microsoft.com/office/officeart/2008/layout/LinedList"/>
    <dgm:cxn modelId="{419992D4-8135-1A4A-91BD-5B3451D5C902}" type="presParOf" srcId="{621E9AA2-6843-254E-923E-7DABFE60FCD1}" destId="{2D18DB40-0170-7E4D-8083-78F57D3E0BC0}" srcOrd="3" destOrd="0" presId="urn:microsoft.com/office/officeart/2008/layout/LinedList"/>
    <dgm:cxn modelId="{90998204-D5F6-0545-B08D-1EDFFB40F63D}" type="presParOf" srcId="{621E9AA2-6843-254E-923E-7DABFE60FCD1}" destId="{1E86BC09-C3D5-6241-8E7C-E5E2E8A88920}" srcOrd="4" destOrd="0" presId="urn:microsoft.com/office/officeart/2008/layout/LinedList"/>
    <dgm:cxn modelId="{B8F3BC98-3EEE-FA4C-9274-C83A06E7545B}" type="presParOf" srcId="{1E86BC09-C3D5-6241-8E7C-E5E2E8A88920}" destId="{A1D7C7B6-7C4A-EE47-8917-577B337CB358}" srcOrd="0" destOrd="0" presId="urn:microsoft.com/office/officeart/2008/layout/LinedList"/>
    <dgm:cxn modelId="{0E4A8877-F5FA-E748-A090-70D17701AE86}" type="presParOf" srcId="{1E86BC09-C3D5-6241-8E7C-E5E2E8A88920}" destId="{25A0B208-3F3A-BD46-8A7F-9D2594665A51}" srcOrd="1" destOrd="0" presId="urn:microsoft.com/office/officeart/2008/layout/LinedList"/>
    <dgm:cxn modelId="{F4C3EA9D-3C6E-534D-8D3A-AA8EE1E02EDC}" type="presParOf" srcId="{1E86BC09-C3D5-6241-8E7C-E5E2E8A88920}" destId="{375A182B-E9B4-8444-8563-A7E7F3C1E65F}" srcOrd="2" destOrd="0" presId="urn:microsoft.com/office/officeart/2008/layout/LinedList"/>
    <dgm:cxn modelId="{C3F76D59-E7D5-3246-985F-E9D2818C0298}" type="presParOf" srcId="{621E9AA2-6843-254E-923E-7DABFE60FCD1}" destId="{B5300EA9-8E69-344F-ACE8-C331CB5BCF0F}" srcOrd="5" destOrd="0" presId="urn:microsoft.com/office/officeart/2008/layout/LinedList"/>
    <dgm:cxn modelId="{75ACC3F2-6EB9-0B44-84E1-DAE9036F505A}" type="presParOf" srcId="{621E9AA2-6843-254E-923E-7DABFE60FCD1}" destId="{126AECFE-B561-C443-86F3-85B971DF3D45}" srcOrd="6" destOrd="0" presId="urn:microsoft.com/office/officeart/2008/layout/LinedList"/>
    <dgm:cxn modelId="{650EF0DF-ACE5-D74C-98B0-E2CCD0ED1AEA}" type="presParOf" srcId="{621E9AA2-6843-254E-923E-7DABFE60FCD1}" destId="{C11D80A5-95D9-D140-9F6F-3361053896A4}" srcOrd="7" destOrd="0" presId="urn:microsoft.com/office/officeart/2008/layout/LinedList"/>
    <dgm:cxn modelId="{D9C2F3F4-D4BF-F84F-8E9F-06FE11605238}" type="presParOf" srcId="{C11D80A5-95D9-D140-9F6F-3361053896A4}" destId="{72349AA9-362C-DC4C-8E5A-11F727860A82}" srcOrd="0" destOrd="0" presId="urn:microsoft.com/office/officeart/2008/layout/LinedList"/>
    <dgm:cxn modelId="{95451AA5-29C6-E948-956B-3E47D775E784}" type="presParOf" srcId="{C11D80A5-95D9-D140-9F6F-3361053896A4}" destId="{52024660-0C34-FF43-BDFF-DA45992DB1C8}" srcOrd="1" destOrd="0" presId="urn:microsoft.com/office/officeart/2008/layout/LinedList"/>
    <dgm:cxn modelId="{EF04F86B-BE5C-6E44-9D56-B6157D74CFE3}" type="presParOf" srcId="{C11D80A5-95D9-D140-9F6F-3361053896A4}" destId="{3EFFBD0F-4985-064D-A426-0151BA7F8E63}" srcOrd="2" destOrd="0" presId="urn:microsoft.com/office/officeart/2008/layout/LinedList"/>
    <dgm:cxn modelId="{1CEFF8A0-8B6A-794B-8E65-7F1E1F97ABC5}" type="presParOf" srcId="{621E9AA2-6843-254E-923E-7DABFE60FCD1}" destId="{CB675A61-C0D8-B249-B581-7F5E2A52E987}" srcOrd="8" destOrd="0" presId="urn:microsoft.com/office/officeart/2008/layout/LinedList"/>
    <dgm:cxn modelId="{880DC5B9-7C71-AD41-A8CA-98AD71555CC9}" type="presParOf" srcId="{621E9AA2-6843-254E-923E-7DABFE60FCD1}" destId="{C04DCE47-753B-B848-B1F3-77CCE9DD090A}" srcOrd="9" destOrd="0" presId="urn:microsoft.com/office/officeart/2008/layout/LinedList"/>
    <dgm:cxn modelId="{AE001F08-A95A-4142-989A-37C9FA78498E}" type="presParOf" srcId="{621E9AA2-6843-254E-923E-7DABFE60FCD1}" destId="{10EAC2FA-6CEC-5A46-944A-D0213CD2D19E}" srcOrd="10" destOrd="0" presId="urn:microsoft.com/office/officeart/2008/layout/LinedList"/>
    <dgm:cxn modelId="{215A11D1-EA1A-8347-B902-680E2514C6F2}" type="presParOf" srcId="{10EAC2FA-6CEC-5A46-944A-D0213CD2D19E}" destId="{DD63D1A4-EF8A-B449-B2B2-285754EA5D9A}" srcOrd="0" destOrd="0" presId="urn:microsoft.com/office/officeart/2008/layout/LinedList"/>
    <dgm:cxn modelId="{3DC737A1-79D7-1C4F-8AFD-85F489C1CA71}" type="presParOf" srcId="{10EAC2FA-6CEC-5A46-944A-D0213CD2D19E}" destId="{8D39D500-B69F-8B49-8BD0-ECDA817B4348}" srcOrd="1" destOrd="0" presId="urn:microsoft.com/office/officeart/2008/layout/LinedList"/>
    <dgm:cxn modelId="{D3314063-4521-1848-B3B7-7E5624275250}" type="presParOf" srcId="{10EAC2FA-6CEC-5A46-944A-D0213CD2D19E}" destId="{5535F014-B6D9-A249-BE3A-2742FB86803B}" srcOrd="2" destOrd="0" presId="urn:microsoft.com/office/officeart/2008/layout/LinedList"/>
    <dgm:cxn modelId="{A6CDD703-E702-DF44-AA7B-538B0CD7C137}" type="presParOf" srcId="{621E9AA2-6843-254E-923E-7DABFE60FCD1}" destId="{BEC65C40-5CE8-E247-9788-D3FE0A9CF609}" srcOrd="11" destOrd="0" presId="urn:microsoft.com/office/officeart/2008/layout/LinedList"/>
    <dgm:cxn modelId="{84FE1801-A7ED-FB4D-B210-E1A5133C285B}" type="presParOf" srcId="{621E9AA2-6843-254E-923E-7DABFE60FCD1}" destId="{B6C05CB2-DF72-4B40-84F5-BF0962145EE8}" srcOrd="12" destOrd="0" presId="urn:microsoft.com/office/officeart/2008/layout/LinedList"/>
    <dgm:cxn modelId="{1123E303-3CC9-9C47-8D22-E21090A919D2}" type="presParOf" srcId="{621E9AA2-6843-254E-923E-7DABFE60FCD1}" destId="{E40B5824-9FF6-EF40-9E0B-7F8BE071EC69}" srcOrd="13" destOrd="0" presId="urn:microsoft.com/office/officeart/2008/layout/LinedList"/>
    <dgm:cxn modelId="{BEAC9890-1343-6545-A26F-A6397A5FF98C}" type="presParOf" srcId="{E40B5824-9FF6-EF40-9E0B-7F8BE071EC69}" destId="{845D1374-5586-9A47-8591-164C4E74F468}" srcOrd="0" destOrd="0" presId="urn:microsoft.com/office/officeart/2008/layout/LinedList"/>
    <dgm:cxn modelId="{020C401F-074D-824D-9237-EBE3CEC108D8}" type="presParOf" srcId="{E40B5824-9FF6-EF40-9E0B-7F8BE071EC69}" destId="{A3E30B93-742F-AB49-B07E-BC6B2DC719F7}" srcOrd="1" destOrd="0" presId="urn:microsoft.com/office/officeart/2008/layout/LinedList"/>
    <dgm:cxn modelId="{647980E1-E2CF-384A-A446-BA303ECD13F2}" type="presParOf" srcId="{E40B5824-9FF6-EF40-9E0B-7F8BE071EC69}" destId="{3D216B56-9041-CE41-B2D8-4FCF7139E284}" srcOrd="2" destOrd="0" presId="urn:microsoft.com/office/officeart/2008/layout/LinedList"/>
    <dgm:cxn modelId="{F07030BF-969C-9F4C-84D5-D50C59799665}" type="presParOf" srcId="{621E9AA2-6843-254E-923E-7DABFE60FCD1}" destId="{AF6EFFDF-EF92-7B4F-A512-F0578A174168}" srcOrd="14" destOrd="0" presId="urn:microsoft.com/office/officeart/2008/layout/LinedList"/>
    <dgm:cxn modelId="{B2343CA3-24A3-1646-9D6F-9F141EC753E7}" type="presParOf" srcId="{621E9AA2-6843-254E-923E-7DABFE60FCD1}" destId="{10BA392D-2FC0-824C-9A7C-D1558AA7D40A}" srcOrd="15" destOrd="0" presId="urn:microsoft.com/office/officeart/2008/layout/LinedList"/>
    <dgm:cxn modelId="{2CBA4743-7BC9-C14F-B6BA-48E016AE98EC}" type="presParOf" srcId="{621E9AA2-6843-254E-923E-7DABFE60FCD1}" destId="{CF4AAC28-3B79-0445-898E-31C38978942F}" srcOrd="16" destOrd="0" presId="urn:microsoft.com/office/officeart/2008/layout/LinedList"/>
    <dgm:cxn modelId="{5FC7333A-C326-1A46-8850-2263B0641541}" type="presParOf" srcId="{CF4AAC28-3B79-0445-898E-31C38978942F}" destId="{D65426DF-6537-B940-8CAA-B02B92801121}" srcOrd="0" destOrd="0" presId="urn:microsoft.com/office/officeart/2008/layout/LinedList"/>
    <dgm:cxn modelId="{B735C49D-6CCA-0641-A954-3A40F8659A1D}" type="presParOf" srcId="{CF4AAC28-3B79-0445-898E-31C38978942F}" destId="{93004155-1C54-9842-988A-0AD29F515A9B}" srcOrd="1" destOrd="0" presId="urn:microsoft.com/office/officeart/2008/layout/LinedList"/>
    <dgm:cxn modelId="{DF1EE7DF-27FD-8B41-8634-5FBC3F2506A1}" type="presParOf" srcId="{CF4AAC28-3B79-0445-898E-31C38978942F}" destId="{02A956DC-BB4A-2345-BA87-7B4777377D9C}" srcOrd="2" destOrd="0" presId="urn:microsoft.com/office/officeart/2008/layout/LinedList"/>
    <dgm:cxn modelId="{D736FFDD-A800-7845-B03D-F23A4643BFF3}" type="presParOf" srcId="{621E9AA2-6843-254E-923E-7DABFE60FCD1}" destId="{BF0454B2-A3C1-C342-A769-59F35691FBEC}" srcOrd="17" destOrd="0" presId="urn:microsoft.com/office/officeart/2008/layout/LinedList"/>
    <dgm:cxn modelId="{C120A443-016D-194C-AE15-36F248E6FAD2}" type="presParOf" srcId="{621E9AA2-6843-254E-923E-7DABFE60FCD1}" destId="{FA5A155A-B68B-4A46-AA50-DD5275935A55}" srcOrd="18"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6ADE42B5-5FE6-7643-B5F9-67B0AF78BD74}"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GB"/>
        </a:p>
      </dgm:t>
    </dgm:pt>
    <dgm:pt modelId="{14074392-2D89-6048-A155-3739F3254AFF}">
      <dgm:prSet/>
      <dgm:spPr/>
      <dgm:t>
        <a:bodyPr/>
        <a:lstStyle/>
        <a:p>
          <a:r>
            <a:rPr lang="en-IN"/>
            <a:t>Children are exploited and are made to work  in dangerous places like cracker factories. They are not treated properly. </a:t>
          </a:r>
        </a:p>
      </dgm:t>
    </dgm:pt>
    <dgm:pt modelId="{08CF31BD-1CBB-7145-B3CA-6B0A273DEDD3}" type="parTrans" cxnId="{69B43D24-B929-F648-BD37-B87001DA12C0}">
      <dgm:prSet/>
      <dgm:spPr/>
      <dgm:t>
        <a:bodyPr/>
        <a:lstStyle/>
        <a:p>
          <a:endParaRPr lang="en-GB"/>
        </a:p>
      </dgm:t>
    </dgm:pt>
    <dgm:pt modelId="{B5659C0F-65AD-834A-A0AF-B0BBD23B4B2D}" type="sibTrans" cxnId="{69B43D24-B929-F648-BD37-B87001DA12C0}">
      <dgm:prSet/>
      <dgm:spPr/>
      <dgm:t>
        <a:bodyPr/>
        <a:lstStyle/>
        <a:p>
          <a:endParaRPr lang="en-GB"/>
        </a:p>
      </dgm:t>
    </dgm:pt>
    <dgm:pt modelId="{13FBEDB5-EEC8-B645-94CE-763629923283}">
      <dgm:prSet/>
      <dgm:spPr/>
      <dgm:t>
        <a:bodyPr/>
        <a:lstStyle/>
        <a:p>
          <a:r>
            <a:rPr lang="en-IN"/>
            <a:t>Like other  social evils there are rules and laws made to stop the child exploitation but nothing has  been ever properly implemented in India and hence you can still see teenagers and  children working in the shops and factories.</a:t>
          </a:r>
        </a:p>
      </dgm:t>
    </dgm:pt>
    <dgm:pt modelId="{98B76591-C58C-804E-BC4B-45741BD04BF6}" type="parTrans" cxnId="{04091C27-617A-2D44-884C-CD368672BAD8}">
      <dgm:prSet/>
      <dgm:spPr/>
      <dgm:t>
        <a:bodyPr/>
        <a:lstStyle/>
        <a:p>
          <a:endParaRPr lang="en-GB"/>
        </a:p>
      </dgm:t>
    </dgm:pt>
    <dgm:pt modelId="{44F328EA-8C76-0A48-A928-0C0E6D7086EB}" type="sibTrans" cxnId="{04091C27-617A-2D44-884C-CD368672BAD8}">
      <dgm:prSet/>
      <dgm:spPr/>
      <dgm:t>
        <a:bodyPr/>
        <a:lstStyle/>
        <a:p>
          <a:endParaRPr lang="en-GB"/>
        </a:p>
      </dgm:t>
    </dgm:pt>
    <dgm:pt modelId="{031C2825-8A06-9546-AED8-5CE8F96CEDFB}">
      <dgm:prSet/>
      <dgm:spPr/>
      <dgm:t>
        <a:bodyPr/>
        <a:lstStyle/>
        <a:p>
          <a:r>
            <a:rPr lang="en-IN"/>
            <a:t>Child labour in India is to be found in almost every sector of the informal  economy. Children are to be found working in workshops and small factories, in dhabas  and restaurants, on the streets as well as domestic servants.</a:t>
          </a:r>
        </a:p>
      </dgm:t>
    </dgm:pt>
    <dgm:pt modelId="{A65527D8-9CCA-EF42-944A-50CD813CE855}" type="parTrans" cxnId="{87BA2CFF-6A29-F44B-BE20-4473A0E91724}">
      <dgm:prSet/>
      <dgm:spPr/>
      <dgm:t>
        <a:bodyPr/>
        <a:lstStyle/>
        <a:p>
          <a:endParaRPr lang="en-GB"/>
        </a:p>
      </dgm:t>
    </dgm:pt>
    <dgm:pt modelId="{BFF8077A-1541-5D47-BE76-43DDF86AEFCB}" type="sibTrans" cxnId="{87BA2CFF-6A29-F44B-BE20-4473A0E91724}">
      <dgm:prSet/>
      <dgm:spPr/>
      <dgm:t>
        <a:bodyPr/>
        <a:lstStyle/>
        <a:p>
          <a:endParaRPr lang="en-GB"/>
        </a:p>
      </dgm:t>
    </dgm:pt>
    <dgm:pt modelId="{A0E4CA54-E131-B54B-942C-D228908203B9}">
      <dgm:prSet/>
      <dgm:spPr/>
      <dgm:t>
        <a:bodyPr/>
        <a:lstStyle/>
        <a:p>
          <a:r>
            <a:rPr lang="en-IN" dirty="0"/>
            <a:t>Moreover, since it is primarily girl children who work at home  assisting in the household tasks of  cooking,  cleaning, washing, etc. It is here that engendering of the development strategy links up with the rights  of all children who are out of school.</a:t>
          </a:r>
        </a:p>
      </dgm:t>
    </dgm:pt>
    <dgm:pt modelId="{BF9E89D6-C06D-0744-9603-0DD9C6D4FCF4}" type="parTrans" cxnId="{381F6DFC-E4E7-474A-B4F0-9604CA622D1A}">
      <dgm:prSet/>
      <dgm:spPr/>
      <dgm:t>
        <a:bodyPr/>
        <a:lstStyle/>
        <a:p>
          <a:endParaRPr lang="en-GB"/>
        </a:p>
      </dgm:t>
    </dgm:pt>
    <dgm:pt modelId="{0BCDE390-DB7B-334F-AAC0-15105BC34073}" type="sibTrans" cxnId="{381F6DFC-E4E7-474A-B4F0-9604CA622D1A}">
      <dgm:prSet/>
      <dgm:spPr/>
      <dgm:t>
        <a:bodyPr/>
        <a:lstStyle/>
        <a:p>
          <a:endParaRPr lang="en-GB"/>
        </a:p>
      </dgm:t>
    </dgm:pt>
    <dgm:pt modelId="{4C32BC2F-16B6-E84E-BF8D-D201BDDA892A}" type="pres">
      <dgm:prSet presAssocID="{6ADE42B5-5FE6-7643-B5F9-67B0AF78BD74}" presName="vert0" presStyleCnt="0">
        <dgm:presLayoutVars>
          <dgm:dir/>
          <dgm:animOne val="branch"/>
          <dgm:animLvl val="lvl"/>
        </dgm:presLayoutVars>
      </dgm:prSet>
      <dgm:spPr/>
    </dgm:pt>
    <dgm:pt modelId="{29082EA9-18D5-764B-A1A4-5829F2150E70}" type="pres">
      <dgm:prSet presAssocID="{14074392-2D89-6048-A155-3739F3254AFF}" presName="thickLine" presStyleLbl="alignNode1" presStyleIdx="0" presStyleCnt="4"/>
      <dgm:spPr/>
    </dgm:pt>
    <dgm:pt modelId="{50AC2139-624F-454A-8E18-CCC20C9A4871}" type="pres">
      <dgm:prSet presAssocID="{14074392-2D89-6048-A155-3739F3254AFF}" presName="horz1" presStyleCnt="0"/>
      <dgm:spPr/>
    </dgm:pt>
    <dgm:pt modelId="{45B4F0DE-3C6E-1D4C-9E39-EB3EE4B11299}" type="pres">
      <dgm:prSet presAssocID="{14074392-2D89-6048-A155-3739F3254AFF}" presName="tx1" presStyleLbl="revTx" presStyleIdx="0" presStyleCnt="4"/>
      <dgm:spPr/>
    </dgm:pt>
    <dgm:pt modelId="{E754EFC0-3036-0948-9D35-1D30E1BD20E3}" type="pres">
      <dgm:prSet presAssocID="{14074392-2D89-6048-A155-3739F3254AFF}" presName="vert1" presStyleCnt="0"/>
      <dgm:spPr/>
    </dgm:pt>
    <dgm:pt modelId="{1BEC3EF6-BF5A-F742-A327-98CC41718AFF}" type="pres">
      <dgm:prSet presAssocID="{13FBEDB5-EEC8-B645-94CE-763629923283}" presName="thickLine" presStyleLbl="alignNode1" presStyleIdx="1" presStyleCnt="4"/>
      <dgm:spPr/>
    </dgm:pt>
    <dgm:pt modelId="{54A2041B-1C86-FC43-BF26-4C1964DFDEFE}" type="pres">
      <dgm:prSet presAssocID="{13FBEDB5-EEC8-B645-94CE-763629923283}" presName="horz1" presStyleCnt="0"/>
      <dgm:spPr/>
    </dgm:pt>
    <dgm:pt modelId="{53DAA289-EA05-BF42-966C-0BD55949D9A2}" type="pres">
      <dgm:prSet presAssocID="{13FBEDB5-EEC8-B645-94CE-763629923283}" presName="tx1" presStyleLbl="revTx" presStyleIdx="1" presStyleCnt="4"/>
      <dgm:spPr/>
    </dgm:pt>
    <dgm:pt modelId="{D7A6830E-86FB-D14E-A435-29DDE8CBC1DF}" type="pres">
      <dgm:prSet presAssocID="{13FBEDB5-EEC8-B645-94CE-763629923283}" presName="vert1" presStyleCnt="0"/>
      <dgm:spPr/>
    </dgm:pt>
    <dgm:pt modelId="{A3A40A2E-C1D2-8646-A447-464AE9B6E313}" type="pres">
      <dgm:prSet presAssocID="{031C2825-8A06-9546-AED8-5CE8F96CEDFB}" presName="thickLine" presStyleLbl="alignNode1" presStyleIdx="2" presStyleCnt="4"/>
      <dgm:spPr/>
    </dgm:pt>
    <dgm:pt modelId="{1662CAE1-79E8-5F4B-BB86-49475BE9F147}" type="pres">
      <dgm:prSet presAssocID="{031C2825-8A06-9546-AED8-5CE8F96CEDFB}" presName="horz1" presStyleCnt="0"/>
      <dgm:spPr/>
    </dgm:pt>
    <dgm:pt modelId="{4D9DB906-E7A6-E049-ACDC-AF82CEA01827}" type="pres">
      <dgm:prSet presAssocID="{031C2825-8A06-9546-AED8-5CE8F96CEDFB}" presName="tx1" presStyleLbl="revTx" presStyleIdx="2" presStyleCnt="4"/>
      <dgm:spPr/>
    </dgm:pt>
    <dgm:pt modelId="{46FB7F92-C8E3-7F4A-AAD7-1AAD93363559}" type="pres">
      <dgm:prSet presAssocID="{031C2825-8A06-9546-AED8-5CE8F96CEDFB}" presName="vert1" presStyleCnt="0"/>
      <dgm:spPr/>
    </dgm:pt>
    <dgm:pt modelId="{25B9DFE5-0046-C943-8AB7-0DB77CBFAC78}" type="pres">
      <dgm:prSet presAssocID="{A0E4CA54-E131-B54B-942C-D228908203B9}" presName="thickLine" presStyleLbl="alignNode1" presStyleIdx="3" presStyleCnt="4"/>
      <dgm:spPr/>
    </dgm:pt>
    <dgm:pt modelId="{FB7EE769-2B89-3743-B615-AEC86379C06C}" type="pres">
      <dgm:prSet presAssocID="{A0E4CA54-E131-B54B-942C-D228908203B9}" presName="horz1" presStyleCnt="0"/>
      <dgm:spPr/>
    </dgm:pt>
    <dgm:pt modelId="{897403E7-17CB-AC42-896A-D4724DC0EAB6}" type="pres">
      <dgm:prSet presAssocID="{A0E4CA54-E131-B54B-942C-D228908203B9}" presName="tx1" presStyleLbl="revTx" presStyleIdx="3" presStyleCnt="4"/>
      <dgm:spPr/>
    </dgm:pt>
    <dgm:pt modelId="{E9C0E0BB-FBC7-9349-9265-D32B6F4AB8FF}" type="pres">
      <dgm:prSet presAssocID="{A0E4CA54-E131-B54B-942C-D228908203B9}" presName="vert1" presStyleCnt="0"/>
      <dgm:spPr/>
    </dgm:pt>
  </dgm:ptLst>
  <dgm:cxnLst>
    <dgm:cxn modelId="{2BBAD907-B94D-6740-983B-A4E5D5E842DB}" type="presOf" srcId="{6ADE42B5-5FE6-7643-B5F9-67B0AF78BD74}" destId="{4C32BC2F-16B6-E84E-BF8D-D201BDDA892A}" srcOrd="0" destOrd="0" presId="urn:microsoft.com/office/officeart/2008/layout/LinedList"/>
    <dgm:cxn modelId="{69B43D24-B929-F648-BD37-B87001DA12C0}" srcId="{6ADE42B5-5FE6-7643-B5F9-67B0AF78BD74}" destId="{14074392-2D89-6048-A155-3739F3254AFF}" srcOrd="0" destOrd="0" parTransId="{08CF31BD-1CBB-7145-B3CA-6B0A273DEDD3}" sibTransId="{B5659C0F-65AD-834A-A0AF-B0BBD23B4B2D}"/>
    <dgm:cxn modelId="{1A1DA925-2906-2E46-908F-20E191BCD918}" type="presOf" srcId="{031C2825-8A06-9546-AED8-5CE8F96CEDFB}" destId="{4D9DB906-E7A6-E049-ACDC-AF82CEA01827}" srcOrd="0" destOrd="0" presId="urn:microsoft.com/office/officeart/2008/layout/LinedList"/>
    <dgm:cxn modelId="{04091C27-617A-2D44-884C-CD368672BAD8}" srcId="{6ADE42B5-5FE6-7643-B5F9-67B0AF78BD74}" destId="{13FBEDB5-EEC8-B645-94CE-763629923283}" srcOrd="1" destOrd="0" parTransId="{98B76591-C58C-804E-BC4B-45741BD04BF6}" sibTransId="{44F328EA-8C76-0A48-A928-0C0E6D7086EB}"/>
    <dgm:cxn modelId="{6160EE3A-3857-4141-9FC9-3A453DAB2EA0}" type="presOf" srcId="{14074392-2D89-6048-A155-3739F3254AFF}" destId="{45B4F0DE-3C6E-1D4C-9E39-EB3EE4B11299}" srcOrd="0" destOrd="0" presId="urn:microsoft.com/office/officeart/2008/layout/LinedList"/>
    <dgm:cxn modelId="{8829E29F-8339-654E-9EFA-11788B38DEA5}" type="presOf" srcId="{A0E4CA54-E131-B54B-942C-D228908203B9}" destId="{897403E7-17CB-AC42-896A-D4724DC0EAB6}" srcOrd="0" destOrd="0" presId="urn:microsoft.com/office/officeart/2008/layout/LinedList"/>
    <dgm:cxn modelId="{A997A7D2-0FCE-B948-AB9F-E586F6585808}" type="presOf" srcId="{13FBEDB5-EEC8-B645-94CE-763629923283}" destId="{53DAA289-EA05-BF42-966C-0BD55949D9A2}" srcOrd="0" destOrd="0" presId="urn:microsoft.com/office/officeart/2008/layout/LinedList"/>
    <dgm:cxn modelId="{381F6DFC-E4E7-474A-B4F0-9604CA622D1A}" srcId="{6ADE42B5-5FE6-7643-B5F9-67B0AF78BD74}" destId="{A0E4CA54-E131-B54B-942C-D228908203B9}" srcOrd="3" destOrd="0" parTransId="{BF9E89D6-C06D-0744-9603-0DD9C6D4FCF4}" sibTransId="{0BCDE390-DB7B-334F-AAC0-15105BC34073}"/>
    <dgm:cxn modelId="{87BA2CFF-6A29-F44B-BE20-4473A0E91724}" srcId="{6ADE42B5-5FE6-7643-B5F9-67B0AF78BD74}" destId="{031C2825-8A06-9546-AED8-5CE8F96CEDFB}" srcOrd="2" destOrd="0" parTransId="{A65527D8-9CCA-EF42-944A-50CD813CE855}" sibTransId="{BFF8077A-1541-5D47-BE76-43DDF86AEFCB}"/>
    <dgm:cxn modelId="{CB3610AB-A0A8-8E49-AB3B-D328D0665D08}" type="presParOf" srcId="{4C32BC2F-16B6-E84E-BF8D-D201BDDA892A}" destId="{29082EA9-18D5-764B-A1A4-5829F2150E70}" srcOrd="0" destOrd="0" presId="urn:microsoft.com/office/officeart/2008/layout/LinedList"/>
    <dgm:cxn modelId="{3A543228-8184-8349-A8A4-6226383421AB}" type="presParOf" srcId="{4C32BC2F-16B6-E84E-BF8D-D201BDDA892A}" destId="{50AC2139-624F-454A-8E18-CCC20C9A4871}" srcOrd="1" destOrd="0" presId="urn:microsoft.com/office/officeart/2008/layout/LinedList"/>
    <dgm:cxn modelId="{A0A85F57-04F0-E048-AB85-3FC6E743D5F3}" type="presParOf" srcId="{50AC2139-624F-454A-8E18-CCC20C9A4871}" destId="{45B4F0DE-3C6E-1D4C-9E39-EB3EE4B11299}" srcOrd="0" destOrd="0" presId="urn:microsoft.com/office/officeart/2008/layout/LinedList"/>
    <dgm:cxn modelId="{C86582FF-7ED2-4448-A7EA-335B1DE1B2F3}" type="presParOf" srcId="{50AC2139-624F-454A-8E18-CCC20C9A4871}" destId="{E754EFC0-3036-0948-9D35-1D30E1BD20E3}" srcOrd="1" destOrd="0" presId="urn:microsoft.com/office/officeart/2008/layout/LinedList"/>
    <dgm:cxn modelId="{8F093155-7F47-8F44-9560-AAA352EF9C9A}" type="presParOf" srcId="{4C32BC2F-16B6-E84E-BF8D-D201BDDA892A}" destId="{1BEC3EF6-BF5A-F742-A327-98CC41718AFF}" srcOrd="2" destOrd="0" presId="urn:microsoft.com/office/officeart/2008/layout/LinedList"/>
    <dgm:cxn modelId="{C42FCA27-C82F-A147-9A71-F07A1C578095}" type="presParOf" srcId="{4C32BC2F-16B6-E84E-BF8D-D201BDDA892A}" destId="{54A2041B-1C86-FC43-BF26-4C1964DFDEFE}" srcOrd="3" destOrd="0" presId="urn:microsoft.com/office/officeart/2008/layout/LinedList"/>
    <dgm:cxn modelId="{C7535FB1-21D1-444B-80C5-17EE0C0607BB}" type="presParOf" srcId="{54A2041B-1C86-FC43-BF26-4C1964DFDEFE}" destId="{53DAA289-EA05-BF42-966C-0BD55949D9A2}" srcOrd="0" destOrd="0" presId="urn:microsoft.com/office/officeart/2008/layout/LinedList"/>
    <dgm:cxn modelId="{6EA4BC56-E07B-C941-B48D-90CEA410086E}" type="presParOf" srcId="{54A2041B-1C86-FC43-BF26-4C1964DFDEFE}" destId="{D7A6830E-86FB-D14E-A435-29DDE8CBC1DF}" srcOrd="1" destOrd="0" presId="urn:microsoft.com/office/officeart/2008/layout/LinedList"/>
    <dgm:cxn modelId="{FB0A7B2C-ECE8-CF41-8EFD-6318B95C064A}" type="presParOf" srcId="{4C32BC2F-16B6-E84E-BF8D-D201BDDA892A}" destId="{A3A40A2E-C1D2-8646-A447-464AE9B6E313}" srcOrd="4" destOrd="0" presId="urn:microsoft.com/office/officeart/2008/layout/LinedList"/>
    <dgm:cxn modelId="{D6D22A24-0C7D-FD4F-86C3-0C31F7663AFE}" type="presParOf" srcId="{4C32BC2F-16B6-E84E-BF8D-D201BDDA892A}" destId="{1662CAE1-79E8-5F4B-BB86-49475BE9F147}" srcOrd="5" destOrd="0" presId="urn:microsoft.com/office/officeart/2008/layout/LinedList"/>
    <dgm:cxn modelId="{5E1242EF-50D0-6048-9D76-EDADA0036FAE}" type="presParOf" srcId="{1662CAE1-79E8-5F4B-BB86-49475BE9F147}" destId="{4D9DB906-E7A6-E049-ACDC-AF82CEA01827}" srcOrd="0" destOrd="0" presId="urn:microsoft.com/office/officeart/2008/layout/LinedList"/>
    <dgm:cxn modelId="{8B1BD29C-6E9F-B94B-9A20-D2141494186D}" type="presParOf" srcId="{1662CAE1-79E8-5F4B-BB86-49475BE9F147}" destId="{46FB7F92-C8E3-7F4A-AAD7-1AAD93363559}" srcOrd="1" destOrd="0" presId="urn:microsoft.com/office/officeart/2008/layout/LinedList"/>
    <dgm:cxn modelId="{0F34F2C2-D66C-6741-B06E-0383B206D181}" type="presParOf" srcId="{4C32BC2F-16B6-E84E-BF8D-D201BDDA892A}" destId="{25B9DFE5-0046-C943-8AB7-0DB77CBFAC78}" srcOrd="6" destOrd="0" presId="urn:microsoft.com/office/officeart/2008/layout/LinedList"/>
    <dgm:cxn modelId="{632DC097-0D57-164C-B5EE-90A89BF21582}" type="presParOf" srcId="{4C32BC2F-16B6-E84E-BF8D-D201BDDA892A}" destId="{FB7EE769-2B89-3743-B615-AEC86379C06C}" srcOrd="7" destOrd="0" presId="urn:microsoft.com/office/officeart/2008/layout/LinedList"/>
    <dgm:cxn modelId="{5F09496F-698A-C843-96FE-83E1FE3CB2D7}" type="presParOf" srcId="{FB7EE769-2B89-3743-B615-AEC86379C06C}" destId="{897403E7-17CB-AC42-896A-D4724DC0EAB6}" srcOrd="0" destOrd="0" presId="urn:microsoft.com/office/officeart/2008/layout/LinedList"/>
    <dgm:cxn modelId="{B9C11FAD-AF28-2A46-A547-C328287A099B}" type="presParOf" srcId="{FB7EE769-2B89-3743-B615-AEC86379C06C}" destId="{E9C0E0BB-FBC7-9349-9265-D32B6F4AB8FF}"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645DC46-1A8E-0547-A4B1-84843DE29B83}" type="doc">
      <dgm:prSet loTypeId="urn:microsoft.com/office/officeart/2005/8/layout/venn3" loCatId="hierarchy" qsTypeId="urn:microsoft.com/office/officeart/2005/8/quickstyle/simple1" qsCatId="simple" csTypeId="urn:microsoft.com/office/officeart/2005/8/colors/accent3_3" csCatId="accent3" phldr="1"/>
      <dgm:spPr/>
      <dgm:t>
        <a:bodyPr/>
        <a:lstStyle/>
        <a:p>
          <a:endParaRPr lang="en-GB"/>
        </a:p>
      </dgm:t>
    </dgm:pt>
    <dgm:pt modelId="{62D515DA-DA44-6F43-B39E-3E4DD337820C}">
      <dgm:prSet/>
      <dgm:spPr/>
      <dgm:t>
        <a:bodyPr/>
        <a:lstStyle/>
        <a:p>
          <a:r>
            <a:rPr lang="en-IN" dirty="0"/>
            <a:t>People related problems</a:t>
          </a:r>
        </a:p>
      </dgm:t>
    </dgm:pt>
    <dgm:pt modelId="{92D7956B-1E2E-FA45-B08B-40FEAF66D266}" type="parTrans" cxnId="{99D99EE2-7CFE-6D48-91F0-26ACD531E226}">
      <dgm:prSet/>
      <dgm:spPr/>
      <dgm:t>
        <a:bodyPr/>
        <a:lstStyle/>
        <a:p>
          <a:endParaRPr lang="en-GB"/>
        </a:p>
      </dgm:t>
    </dgm:pt>
    <dgm:pt modelId="{95730A27-0000-0049-BCEA-BD5F4749EE8F}" type="sibTrans" cxnId="{99D99EE2-7CFE-6D48-91F0-26ACD531E226}">
      <dgm:prSet/>
      <dgm:spPr/>
      <dgm:t>
        <a:bodyPr/>
        <a:lstStyle/>
        <a:p>
          <a:endParaRPr lang="en-GB"/>
        </a:p>
      </dgm:t>
    </dgm:pt>
    <dgm:pt modelId="{2BD43CA6-B24A-2244-9E7A-77729D26905E}">
      <dgm:prSet/>
      <dgm:spPr/>
      <dgm:t>
        <a:bodyPr/>
        <a:lstStyle/>
        <a:p>
          <a:r>
            <a:rPr lang="en-IN"/>
            <a:t>Agricultural  related problems</a:t>
          </a:r>
        </a:p>
      </dgm:t>
    </dgm:pt>
    <dgm:pt modelId="{65D58537-25AA-5343-90DA-2BB33BBD627D}" type="parTrans" cxnId="{0C06DDF6-B38D-E244-8690-0648E38F3221}">
      <dgm:prSet/>
      <dgm:spPr/>
      <dgm:t>
        <a:bodyPr/>
        <a:lstStyle/>
        <a:p>
          <a:endParaRPr lang="en-GB"/>
        </a:p>
      </dgm:t>
    </dgm:pt>
    <dgm:pt modelId="{70D73EAC-FCB0-0E4D-9E1F-F7C83AF5F7F6}" type="sibTrans" cxnId="{0C06DDF6-B38D-E244-8690-0648E38F3221}">
      <dgm:prSet/>
      <dgm:spPr/>
      <dgm:t>
        <a:bodyPr/>
        <a:lstStyle/>
        <a:p>
          <a:endParaRPr lang="en-GB"/>
        </a:p>
      </dgm:t>
    </dgm:pt>
    <dgm:pt modelId="{A7CDF6FE-7822-AD4D-957A-218C4FBE61AF}">
      <dgm:prSet/>
      <dgm:spPr/>
      <dgm:t>
        <a:bodyPr/>
        <a:lstStyle/>
        <a:p>
          <a:r>
            <a:rPr lang="en-IN"/>
            <a:t>Infrastructure   related problems</a:t>
          </a:r>
        </a:p>
      </dgm:t>
    </dgm:pt>
    <dgm:pt modelId="{B8276943-0D90-B947-A191-9DB5107B58DE}" type="parTrans" cxnId="{223E717D-0255-8E4F-A603-98C7951D85BF}">
      <dgm:prSet/>
      <dgm:spPr/>
      <dgm:t>
        <a:bodyPr/>
        <a:lstStyle/>
        <a:p>
          <a:endParaRPr lang="en-GB"/>
        </a:p>
      </dgm:t>
    </dgm:pt>
    <dgm:pt modelId="{8EA3FE3C-8711-774A-B6F1-256BFB330BAF}" type="sibTrans" cxnId="{223E717D-0255-8E4F-A603-98C7951D85BF}">
      <dgm:prSet/>
      <dgm:spPr/>
      <dgm:t>
        <a:bodyPr/>
        <a:lstStyle/>
        <a:p>
          <a:endParaRPr lang="en-GB"/>
        </a:p>
      </dgm:t>
    </dgm:pt>
    <dgm:pt modelId="{60CE0F45-0566-9043-B46E-9E768054F9DB}">
      <dgm:prSet/>
      <dgm:spPr/>
      <dgm:t>
        <a:bodyPr/>
        <a:lstStyle/>
        <a:p>
          <a:r>
            <a:rPr lang="en-IN"/>
            <a:t>Economic problems</a:t>
          </a:r>
        </a:p>
      </dgm:t>
    </dgm:pt>
    <dgm:pt modelId="{4446AFE7-149D-964D-90EE-9F9BF5F096C9}" type="parTrans" cxnId="{2E0866E6-357D-0B4D-9BC0-0E6A306D0D28}">
      <dgm:prSet/>
      <dgm:spPr/>
      <dgm:t>
        <a:bodyPr/>
        <a:lstStyle/>
        <a:p>
          <a:endParaRPr lang="en-GB"/>
        </a:p>
      </dgm:t>
    </dgm:pt>
    <dgm:pt modelId="{26730CE8-838E-5E4F-90E6-96FA43868A94}" type="sibTrans" cxnId="{2E0866E6-357D-0B4D-9BC0-0E6A306D0D28}">
      <dgm:prSet/>
      <dgm:spPr/>
      <dgm:t>
        <a:bodyPr/>
        <a:lstStyle/>
        <a:p>
          <a:endParaRPr lang="en-GB"/>
        </a:p>
      </dgm:t>
    </dgm:pt>
    <dgm:pt modelId="{726928A1-5B8B-3A4C-A73C-4F576F20E78F}">
      <dgm:prSet/>
      <dgm:spPr/>
      <dgm:t>
        <a:bodyPr/>
        <a:lstStyle/>
        <a:p>
          <a:r>
            <a:rPr lang="en-IN"/>
            <a:t>Leadership related problems</a:t>
          </a:r>
        </a:p>
      </dgm:t>
    </dgm:pt>
    <dgm:pt modelId="{D66BB433-E799-F447-8DCD-D499F8A96E6F}" type="parTrans" cxnId="{02638531-19CF-9D4A-9084-A445E49F7C91}">
      <dgm:prSet/>
      <dgm:spPr/>
      <dgm:t>
        <a:bodyPr/>
        <a:lstStyle/>
        <a:p>
          <a:endParaRPr lang="en-GB"/>
        </a:p>
      </dgm:t>
    </dgm:pt>
    <dgm:pt modelId="{C29CEF17-3F2C-9147-968A-D574C675A7F9}" type="sibTrans" cxnId="{02638531-19CF-9D4A-9084-A445E49F7C91}">
      <dgm:prSet/>
      <dgm:spPr/>
      <dgm:t>
        <a:bodyPr/>
        <a:lstStyle/>
        <a:p>
          <a:endParaRPr lang="en-GB"/>
        </a:p>
      </dgm:t>
    </dgm:pt>
    <dgm:pt modelId="{DCB9B2AC-0126-7747-B80E-2864EB4A8CEA}">
      <dgm:prSet/>
      <dgm:spPr/>
      <dgm:t>
        <a:bodyPr/>
        <a:lstStyle/>
        <a:p>
          <a:r>
            <a:rPr lang="en-IN"/>
            <a:t>Administrative problems</a:t>
          </a:r>
        </a:p>
      </dgm:t>
    </dgm:pt>
    <dgm:pt modelId="{4BD5DB44-18C2-904C-AE25-FB193358FB0A}" type="parTrans" cxnId="{DDCEE330-E846-9049-AD35-AB4010229481}">
      <dgm:prSet/>
      <dgm:spPr/>
      <dgm:t>
        <a:bodyPr/>
        <a:lstStyle/>
        <a:p>
          <a:endParaRPr lang="en-GB"/>
        </a:p>
      </dgm:t>
    </dgm:pt>
    <dgm:pt modelId="{8D6F8BC5-8C79-7744-B849-7930EC41FBF9}" type="sibTrans" cxnId="{DDCEE330-E846-9049-AD35-AB4010229481}">
      <dgm:prSet/>
      <dgm:spPr/>
      <dgm:t>
        <a:bodyPr/>
        <a:lstStyle/>
        <a:p>
          <a:endParaRPr lang="en-GB"/>
        </a:p>
      </dgm:t>
    </dgm:pt>
    <dgm:pt modelId="{35A61D1A-BC64-4848-929F-F9387DD236AF}" type="pres">
      <dgm:prSet presAssocID="{7645DC46-1A8E-0547-A4B1-84843DE29B83}" presName="Name0" presStyleCnt="0">
        <dgm:presLayoutVars>
          <dgm:dir/>
          <dgm:resizeHandles val="exact"/>
        </dgm:presLayoutVars>
      </dgm:prSet>
      <dgm:spPr/>
    </dgm:pt>
    <dgm:pt modelId="{4AC4D1D9-F751-CC42-AE5F-C08F250D9123}" type="pres">
      <dgm:prSet presAssocID="{62D515DA-DA44-6F43-B39E-3E4DD337820C}" presName="Name5" presStyleLbl="vennNode1" presStyleIdx="0" presStyleCnt="6">
        <dgm:presLayoutVars>
          <dgm:bulletEnabled val="1"/>
        </dgm:presLayoutVars>
      </dgm:prSet>
      <dgm:spPr/>
    </dgm:pt>
    <dgm:pt modelId="{1A1FA54D-E5C0-1B49-A614-661A040653BC}" type="pres">
      <dgm:prSet presAssocID="{95730A27-0000-0049-BCEA-BD5F4749EE8F}" presName="space" presStyleCnt="0"/>
      <dgm:spPr/>
    </dgm:pt>
    <dgm:pt modelId="{8F0FE59F-1639-1749-A3D1-41B210205191}" type="pres">
      <dgm:prSet presAssocID="{2BD43CA6-B24A-2244-9E7A-77729D26905E}" presName="Name5" presStyleLbl="vennNode1" presStyleIdx="1" presStyleCnt="6">
        <dgm:presLayoutVars>
          <dgm:bulletEnabled val="1"/>
        </dgm:presLayoutVars>
      </dgm:prSet>
      <dgm:spPr/>
    </dgm:pt>
    <dgm:pt modelId="{FDBEF632-8BF2-D142-8000-BB5BF43BAF67}" type="pres">
      <dgm:prSet presAssocID="{70D73EAC-FCB0-0E4D-9E1F-F7C83AF5F7F6}" presName="space" presStyleCnt="0"/>
      <dgm:spPr/>
    </dgm:pt>
    <dgm:pt modelId="{613F22BA-9B69-4148-AF4B-71C13F5953F8}" type="pres">
      <dgm:prSet presAssocID="{A7CDF6FE-7822-AD4D-957A-218C4FBE61AF}" presName="Name5" presStyleLbl="vennNode1" presStyleIdx="2" presStyleCnt="6">
        <dgm:presLayoutVars>
          <dgm:bulletEnabled val="1"/>
        </dgm:presLayoutVars>
      </dgm:prSet>
      <dgm:spPr/>
    </dgm:pt>
    <dgm:pt modelId="{1FB85071-F504-A944-9B84-2151DDEACA34}" type="pres">
      <dgm:prSet presAssocID="{8EA3FE3C-8711-774A-B6F1-256BFB330BAF}" presName="space" presStyleCnt="0"/>
      <dgm:spPr/>
    </dgm:pt>
    <dgm:pt modelId="{48263227-3CC9-164C-B77C-FA3AEA44B42E}" type="pres">
      <dgm:prSet presAssocID="{60CE0F45-0566-9043-B46E-9E768054F9DB}" presName="Name5" presStyleLbl="vennNode1" presStyleIdx="3" presStyleCnt="6">
        <dgm:presLayoutVars>
          <dgm:bulletEnabled val="1"/>
        </dgm:presLayoutVars>
      </dgm:prSet>
      <dgm:spPr/>
    </dgm:pt>
    <dgm:pt modelId="{944C7B0B-985C-C34B-95EE-6ED250BAAEF4}" type="pres">
      <dgm:prSet presAssocID="{26730CE8-838E-5E4F-90E6-96FA43868A94}" presName="space" presStyleCnt="0"/>
      <dgm:spPr/>
    </dgm:pt>
    <dgm:pt modelId="{C891E865-847C-4145-9130-205618C22B57}" type="pres">
      <dgm:prSet presAssocID="{726928A1-5B8B-3A4C-A73C-4F576F20E78F}" presName="Name5" presStyleLbl="vennNode1" presStyleIdx="4" presStyleCnt="6">
        <dgm:presLayoutVars>
          <dgm:bulletEnabled val="1"/>
        </dgm:presLayoutVars>
      </dgm:prSet>
      <dgm:spPr/>
    </dgm:pt>
    <dgm:pt modelId="{C145380B-79C3-2F47-8753-4D4BC7044096}" type="pres">
      <dgm:prSet presAssocID="{C29CEF17-3F2C-9147-968A-D574C675A7F9}" presName="space" presStyleCnt="0"/>
      <dgm:spPr/>
    </dgm:pt>
    <dgm:pt modelId="{5D8F834C-8A31-4042-BA8E-7C2D79C9D4C9}" type="pres">
      <dgm:prSet presAssocID="{DCB9B2AC-0126-7747-B80E-2864EB4A8CEA}" presName="Name5" presStyleLbl="vennNode1" presStyleIdx="5" presStyleCnt="6">
        <dgm:presLayoutVars>
          <dgm:bulletEnabled val="1"/>
        </dgm:presLayoutVars>
      </dgm:prSet>
      <dgm:spPr/>
    </dgm:pt>
  </dgm:ptLst>
  <dgm:cxnLst>
    <dgm:cxn modelId="{ABC84501-916E-9E4F-8616-CA96299EDABB}" type="presOf" srcId="{726928A1-5B8B-3A4C-A73C-4F576F20E78F}" destId="{C891E865-847C-4145-9130-205618C22B57}" srcOrd="0" destOrd="0" presId="urn:microsoft.com/office/officeart/2005/8/layout/venn3"/>
    <dgm:cxn modelId="{DDCEE330-E846-9049-AD35-AB4010229481}" srcId="{7645DC46-1A8E-0547-A4B1-84843DE29B83}" destId="{DCB9B2AC-0126-7747-B80E-2864EB4A8CEA}" srcOrd="5" destOrd="0" parTransId="{4BD5DB44-18C2-904C-AE25-FB193358FB0A}" sibTransId="{8D6F8BC5-8C79-7744-B849-7930EC41FBF9}"/>
    <dgm:cxn modelId="{02638531-19CF-9D4A-9084-A445E49F7C91}" srcId="{7645DC46-1A8E-0547-A4B1-84843DE29B83}" destId="{726928A1-5B8B-3A4C-A73C-4F576F20E78F}" srcOrd="4" destOrd="0" parTransId="{D66BB433-E799-F447-8DCD-D499F8A96E6F}" sibTransId="{C29CEF17-3F2C-9147-968A-D574C675A7F9}"/>
    <dgm:cxn modelId="{FA61F744-3247-2641-8A04-623D432AB0EF}" type="presOf" srcId="{7645DC46-1A8E-0547-A4B1-84843DE29B83}" destId="{35A61D1A-BC64-4848-929F-F9387DD236AF}" srcOrd="0" destOrd="0" presId="urn:microsoft.com/office/officeart/2005/8/layout/venn3"/>
    <dgm:cxn modelId="{5FBFCE7A-69F2-BD4C-A115-EB124A50FCDB}" type="presOf" srcId="{A7CDF6FE-7822-AD4D-957A-218C4FBE61AF}" destId="{613F22BA-9B69-4148-AF4B-71C13F5953F8}" srcOrd="0" destOrd="0" presId="urn:microsoft.com/office/officeart/2005/8/layout/venn3"/>
    <dgm:cxn modelId="{223E717D-0255-8E4F-A603-98C7951D85BF}" srcId="{7645DC46-1A8E-0547-A4B1-84843DE29B83}" destId="{A7CDF6FE-7822-AD4D-957A-218C4FBE61AF}" srcOrd="2" destOrd="0" parTransId="{B8276943-0D90-B947-A191-9DB5107B58DE}" sibTransId="{8EA3FE3C-8711-774A-B6F1-256BFB330BAF}"/>
    <dgm:cxn modelId="{F3FBCCBB-294F-F445-ABF1-553AAD0DFBF7}" type="presOf" srcId="{62D515DA-DA44-6F43-B39E-3E4DD337820C}" destId="{4AC4D1D9-F751-CC42-AE5F-C08F250D9123}" srcOrd="0" destOrd="0" presId="urn:microsoft.com/office/officeart/2005/8/layout/venn3"/>
    <dgm:cxn modelId="{97FCAEC3-B2F0-6446-9031-02F75D98A2F8}" type="presOf" srcId="{2BD43CA6-B24A-2244-9E7A-77729D26905E}" destId="{8F0FE59F-1639-1749-A3D1-41B210205191}" srcOrd="0" destOrd="0" presId="urn:microsoft.com/office/officeart/2005/8/layout/venn3"/>
    <dgm:cxn modelId="{99D99EE2-7CFE-6D48-91F0-26ACD531E226}" srcId="{7645DC46-1A8E-0547-A4B1-84843DE29B83}" destId="{62D515DA-DA44-6F43-B39E-3E4DD337820C}" srcOrd="0" destOrd="0" parTransId="{92D7956B-1E2E-FA45-B08B-40FEAF66D266}" sibTransId="{95730A27-0000-0049-BCEA-BD5F4749EE8F}"/>
    <dgm:cxn modelId="{2E0866E6-357D-0B4D-9BC0-0E6A306D0D28}" srcId="{7645DC46-1A8E-0547-A4B1-84843DE29B83}" destId="{60CE0F45-0566-9043-B46E-9E768054F9DB}" srcOrd="3" destOrd="0" parTransId="{4446AFE7-149D-964D-90EE-9F9BF5F096C9}" sibTransId="{26730CE8-838E-5E4F-90E6-96FA43868A94}"/>
    <dgm:cxn modelId="{EF1B14F4-A51C-C54C-B81B-7F6D53A61716}" type="presOf" srcId="{DCB9B2AC-0126-7747-B80E-2864EB4A8CEA}" destId="{5D8F834C-8A31-4042-BA8E-7C2D79C9D4C9}" srcOrd="0" destOrd="0" presId="urn:microsoft.com/office/officeart/2005/8/layout/venn3"/>
    <dgm:cxn modelId="{0C06DDF6-B38D-E244-8690-0648E38F3221}" srcId="{7645DC46-1A8E-0547-A4B1-84843DE29B83}" destId="{2BD43CA6-B24A-2244-9E7A-77729D26905E}" srcOrd="1" destOrd="0" parTransId="{65D58537-25AA-5343-90DA-2BB33BBD627D}" sibTransId="{70D73EAC-FCB0-0E4D-9E1F-F7C83AF5F7F6}"/>
    <dgm:cxn modelId="{480E8FFC-CA42-0146-90FA-38A3E1D15809}" type="presOf" srcId="{60CE0F45-0566-9043-B46E-9E768054F9DB}" destId="{48263227-3CC9-164C-B77C-FA3AEA44B42E}" srcOrd="0" destOrd="0" presId="urn:microsoft.com/office/officeart/2005/8/layout/venn3"/>
    <dgm:cxn modelId="{8398737A-53CC-E54E-8EAB-9F2339A78E01}" type="presParOf" srcId="{35A61D1A-BC64-4848-929F-F9387DD236AF}" destId="{4AC4D1D9-F751-CC42-AE5F-C08F250D9123}" srcOrd="0" destOrd="0" presId="urn:microsoft.com/office/officeart/2005/8/layout/venn3"/>
    <dgm:cxn modelId="{75229127-EA25-4D43-88BF-EAE06183B0F0}" type="presParOf" srcId="{35A61D1A-BC64-4848-929F-F9387DD236AF}" destId="{1A1FA54D-E5C0-1B49-A614-661A040653BC}" srcOrd="1" destOrd="0" presId="urn:microsoft.com/office/officeart/2005/8/layout/venn3"/>
    <dgm:cxn modelId="{353D00CB-04EF-DB44-BA0E-496AA5974E3C}" type="presParOf" srcId="{35A61D1A-BC64-4848-929F-F9387DD236AF}" destId="{8F0FE59F-1639-1749-A3D1-41B210205191}" srcOrd="2" destOrd="0" presId="urn:microsoft.com/office/officeart/2005/8/layout/venn3"/>
    <dgm:cxn modelId="{8F54E72F-985C-5A40-B1BB-F71C8C43BC67}" type="presParOf" srcId="{35A61D1A-BC64-4848-929F-F9387DD236AF}" destId="{FDBEF632-8BF2-D142-8000-BB5BF43BAF67}" srcOrd="3" destOrd="0" presId="urn:microsoft.com/office/officeart/2005/8/layout/venn3"/>
    <dgm:cxn modelId="{9B01D430-CE94-774A-8039-73992749EE5C}" type="presParOf" srcId="{35A61D1A-BC64-4848-929F-F9387DD236AF}" destId="{613F22BA-9B69-4148-AF4B-71C13F5953F8}" srcOrd="4" destOrd="0" presId="urn:microsoft.com/office/officeart/2005/8/layout/venn3"/>
    <dgm:cxn modelId="{259530FC-4D74-E349-AEE9-4B5F459593E4}" type="presParOf" srcId="{35A61D1A-BC64-4848-929F-F9387DD236AF}" destId="{1FB85071-F504-A944-9B84-2151DDEACA34}" srcOrd="5" destOrd="0" presId="urn:microsoft.com/office/officeart/2005/8/layout/venn3"/>
    <dgm:cxn modelId="{B63FAD70-3200-644C-B0F1-F9E74BE665F7}" type="presParOf" srcId="{35A61D1A-BC64-4848-929F-F9387DD236AF}" destId="{48263227-3CC9-164C-B77C-FA3AEA44B42E}" srcOrd="6" destOrd="0" presId="urn:microsoft.com/office/officeart/2005/8/layout/venn3"/>
    <dgm:cxn modelId="{22D94F5D-98B2-444D-B7BF-E3953C4D8B79}" type="presParOf" srcId="{35A61D1A-BC64-4848-929F-F9387DD236AF}" destId="{944C7B0B-985C-C34B-95EE-6ED250BAAEF4}" srcOrd="7" destOrd="0" presId="urn:microsoft.com/office/officeart/2005/8/layout/venn3"/>
    <dgm:cxn modelId="{5B3EAE1F-1D24-C64B-BD27-8379324CD548}" type="presParOf" srcId="{35A61D1A-BC64-4848-929F-F9387DD236AF}" destId="{C891E865-847C-4145-9130-205618C22B57}" srcOrd="8" destOrd="0" presId="urn:microsoft.com/office/officeart/2005/8/layout/venn3"/>
    <dgm:cxn modelId="{0ED9384C-F5BF-3841-B428-097BCD486E71}" type="presParOf" srcId="{35A61D1A-BC64-4848-929F-F9387DD236AF}" destId="{C145380B-79C3-2F47-8753-4D4BC7044096}" srcOrd="9" destOrd="0" presId="urn:microsoft.com/office/officeart/2005/8/layout/venn3"/>
    <dgm:cxn modelId="{6BE383D0-3F72-CB41-B9D5-EB7A76EDF485}" type="presParOf" srcId="{35A61D1A-BC64-4848-929F-F9387DD236AF}" destId="{5D8F834C-8A31-4042-BA8E-7C2D79C9D4C9}" srcOrd="10"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50B903B3-CFBD-8E4B-90B6-8CF1B86C2724}" type="doc">
      <dgm:prSet loTypeId="urn:microsoft.com/office/officeart/2005/8/layout/hProcess10" loCatId="list" qsTypeId="urn:microsoft.com/office/officeart/2005/8/quickstyle/simple1" qsCatId="simple" csTypeId="urn:microsoft.com/office/officeart/2005/8/colors/accent1_2" csCatId="accent1" phldr="1"/>
      <dgm:spPr/>
      <dgm:t>
        <a:bodyPr/>
        <a:lstStyle/>
        <a:p>
          <a:endParaRPr lang="en-GB"/>
        </a:p>
      </dgm:t>
    </dgm:pt>
    <dgm:pt modelId="{93BB11FC-046D-5A44-9537-8F620C890764}">
      <dgm:prSet/>
      <dgm:spPr>
        <a:solidFill>
          <a:schemeClr val="tx1"/>
        </a:solidFill>
      </dgm:spPr>
      <dgm:t>
        <a:bodyPr/>
        <a:lstStyle/>
        <a:p>
          <a:r>
            <a:rPr lang="en-US" dirty="0"/>
            <a:t>Persona , Customer Journey &amp; Empathy Mapping</a:t>
          </a:r>
          <a:endParaRPr lang="en-IN" dirty="0"/>
        </a:p>
      </dgm:t>
    </dgm:pt>
    <dgm:pt modelId="{C582EB20-F9E0-EC4F-B70C-8C84F428B6A9}" type="parTrans" cxnId="{1B0F1C17-7DB3-2048-BE46-AEAB989A0D6A}">
      <dgm:prSet/>
      <dgm:spPr/>
      <dgm:t>
        <a:bodyPr/>
        <a:lstStyle/>
        <a:p>
          <a:endParaRPr lang="en-GB"/>
        </a:p>
      </dgm:t>
    </dgm:pt>
    <dgm:pt modelId="{2D90743C-06E9-4844-8EFD-A9368A0C3342}" type="sibTrans" cxnId="{1B0F1C17-7DB3-2048-BE46-AEAB989A0D6A}">
      <dgm:prSet/>
      <dgm:spPr/>
      <dgm:t>
        <a:bodyPr/>
        <a:lstStyle/>
        <a:p>
          <a:endParaRPr lang="en-GB"/>
        </a:p>
      </dgm:t>
    </dgm:pt>
    <dgm:pt modelId="{2DB3903B-9EB2-E145-BABE-1752759AACA6}" type="pres">
      <dgm:prSet presAssocID="{50B903B3-CFBD-8E4B-90B6-8CF1B86C2724}" presName="Name0" presStyleCnt="0">
        <dgm:presLayoutVars>
          <dgm:dir/>
          <dgm:resizeHandles val="exact"/>
        </dgm:presLayoutVars>
      </dgm:prSet>
      <dgm:spPr/>
    </dgm:pt>
    <dgm:pt modelId="{9374C907-3E83-7747-A9BC-87AD25A1CE1E}" type="pres">
      <dgm:prSet presAssocID="{93BB11FC-046D-5A44-9537-8F620C890764}" presName="composite" presStyleCnt="0"/>
      <dgm:spPr/>
    </dgm:pt>
    <dgm:pt modelId="{2D150CEC-7030-1646-9C78-365C519F5704}" type="pres">
      <dgm:prSet presAssocID="{93BB11FC-046D-5A44-9537-8F620C890764}" presName="imagSh" presStyleLbl="bgImgPlace1" presStyleIdx="0" presStyleCnt="1"/>
      <dgm:spPr>
        <a:solidFill>
          <a:schemeClr val="bg2">
            <a:lumMod val="90000"/>
          </a:schemeClr>
        </a:solidFill>
      </dgm:spPr>
    </dgm:pt>
    <dgm:pt modelId="{08A7B251-3983-1540-B132-9F981B16A765}" type="pres">
      <dgm:prSet presAssocID="{93BB11FC-046D-5A44-9537-8F620C890764}" presName="txNode" presStyleLbl="node1" presStyleIdx="0" presStyleCnt="1">
        <dgm:presLayoutVars>
          <dgm:bulletEnabled val="1"/>
        </dgm:presLayoutVars>
      </dgm:prSet>
      <dgm:spPr/>
    </dgm:pt>
  </dgm:ptLst>
  <dgm:cxnLst>
    <dgm:cxn modelId="{1B0F1C17-7DB3-2048-BE46-AEAB989A0D6A}" srcId="{50B903B3-CFBD-8E4B-90B6-8CF1B86C2724}" destId="{93BB11FC-046D-5A44-9537-8F620C890764}" srcOrd="0" destOrd="0" parTransId="{C582EB20-F9E0-EC4F-B70C-8C84F428B6A9}" sibTransId="{2D90743C-06E9-4844-8EFD-A9368A0C3342}"/>
    <dgm:cxn modelId="{29FF8570-9F5A-834A-A5B6-DDCCB833A521}" type="presOf" srcId="{50B903B3-CFBD-8E4B-90B6-8CF1B86C2724}" destId="{2DB3903B-9EB2-E145-BABE-1752759AACA6}" srcOrd="0" destOrd="0" presId="urn:microsoft.com/office/officeart/2005/8/layout/hProcess10"/>
    <dgm:cxn modelId="{9006E4C1-CBAE-1248-B589-8AB06BCAD41D}" type="presOf" srcId="{93BB11FC-046D-5A44-9537-8F620C890764}" destId="{08A7B251-3983-1540-B132-9F981B16A765}" srcOrd="0" destOrd="0" presId="urn:microsoft.com/office/officeart/2005/8/layout/hProcess10"/>
    <dgm:cxn modelId="{D2C7B1D8-3006-8D4D-BA4E-880300F4AE06}" type="presParOf" srcId="{2DB3903B-9EB2-E145-BABE-1752759AACA6}" destId="{9374C907-3E83-7747-A9BC-87AD25A1CE1E}" srcOrd="0" destOrd="0" presId="urn:microsoft.com/office/officeart/2005/8/layout/hProcess10"/>
    <dgm:cxn modelId="{0A2CF58A-51E0-DB4F-A12F-B53D539069F3}" type="presParOf" srcId="{9374C907-3E83-7747-A9BC-87AD25A1CE1E}" destId="{2D150CEC-7030-1646-9C78-365C519F5704}" srcOrd="0" destOrd="0" presId="urn:microsoft.com/office/officeart/2005/8/layout/hProcess10"/>
    <dgm:cxn modelId="{948F5066-5BB4-0347-9ECA-45D7017CCD6E}" type="presParOf" srcId="{9374C907-3E83-7747-A9BC-87AD25A1CE1E}" destId="{08A7B251-3983-1540-B132-9F981B16A765}" srcOrd="1" destOrd="0" presId="urn:microsoft.com/office/officeart/2005/8/layout/hProcess1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F20B2D2E-AF3D-474A-824F-5D00A2EB3A3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GB"/>
        </a:p>
      </dgm:t>
    </dgm:pt>
    <dgm:pt modelId="{B7B3831A-BDCC-6941-A8AA-2F487C431E5D}">
      <dgm:prSet/>
      <dgm:spPr/>
      <dgm:t>
        <a:bodyPr/>
        <a:lstStyle/>
        <a:p>
          <a:r>
            <a:rPr lang="en-IN" dirty="0"/>
            <a:t>The people of India live mostly in rural areas (villages). Therefore, it is in the heart of  the villages that the nation lives. Indeed, “</a:t>
          </a:r>
          <a:r>
            <a:rPr lang="en-IN" b="1" i="1" dirty="0"/>
            <a:t>the soul of India is in the toil of the rural areas</a:t>
          </a:r>
          <a:r>
            <a:rPr lang="en-IN" dirty="0"/>
            <a:t>”.  The welfare of India depends upon the prosperity of the villages.</a:t>
          </a:r>
        </a:p>
      </dgm:t>
    </dgm:pt>
    <dgm:pt modelId="{AFE5AC93-874F-A748-ACC1-9ED78C48AF01}" type="parTrans" cxnId="{B13B65E4-4329-C242-B426-99384720CD1D}">
      <dgm:prSet/>
      <dgm:spPr/>
      <dgm:t>
        <a:bodyPr/>
        <a:lstStyle/>
        <a:p>
          <a:endParaRPr lang="en-GB"/>
        </a:p>
      </dgm:t>
    </dgm:pt>
    <dgm:pt modelId="{4B0EBFC5-87C4-8748-B01C-90A261CB9432}" type="sibTrans" cxnId="{B13B65E4-4329-C242-B426-99384720CD1D}">
      <dgm:prSet/>
      <dgm:spPr/>
      <dgm:t>
        <a:bodyPr/>
        <a:lstStyle/>
        <a:p>
          <a:endParaRPr lang="en-GB"/>
        </a:p>
      </dgm:t>
    </dgm:pt>
    <dgm:pt modelId="{E963772E-6B28-4540-954B-448C27323EEB}">
      <dgm:prSet/>
      <dgm:spPr/>
      <dgm:t>
        <a:bodyPr/>
        <a:lstStyle/>
        <a:p>
          <a:r>
            <a:rPr lang="en-IN"/>
            <a:t>After our independence, the conditions of the villages have been improved. The  problems of our villages are many and various. For their solution, intelligent guidance of both  the government and the people is needed.</a:t>
          </a:r>
        </a:p>
      </dgm:t>
    </dgm:pt>
    <dgm:pt modelId="{7C33A322-69D5-D24C-BC08-E82625BC2C42}" type="parTrans" cxnId="{5B0890D6-662B-A74B-B7F6-29FC570743D6}">
      <dgm:prSet/>
      <dgm:spPr/>
      <dgm:t>
        <a:bodyPr/>
        <a:lstStyle/>
        <a:p>
          <a:endParaRPr lang="en-GB"/>
        </a:p>
      </dgm:t>
    </dgm:pt>
    <dgm:pt modelId="{CD3C07FF-ADE2-814B-9244-3618E69928CC}" type="sibTrans" cxnId="{5B0890D6-662B-A74B-B7F6-29FC570743D6}">
      <dgm:prSet/>
      <dgm:spPr/>
      <dgm:t>
        <a:bodyPr/>
        <a:lstStyle/>
        <a:p>
          <a:endParaRPr lang="en-GB"/>
        </a:p>
      </dgm:t>
    </dgm:pt>
    <dgm:pt modelId="{9135854C-9515-484D-8120-DF804C565E39}">
      <dgm:prSet/>
      <dgm:spPr/>
      <dgm:t>
        <a:bodyPr/>
        <a:lstStyle/>
        <a:p>
          <a:r>
            <a:rPr lang="en-IN" b="1"/>
            <a:t>The ways and means of rural development:</a:t>
          </a:r>
          <a:endParaRPr lang="en-IN"/>
        </a:p>
      </dgm:t>
    </dgm:pt>
    <dgm:pt modelId="{C3E02C3F-B82A-074F-B9E5-DE6EF29A598D}" type="parTrans" cxnId="{1DC77E62-751B-C646-A393-CAC413B106F4}">
      <dgm:prSet/>
      <dgm:spPr/>
      <dgm:t>
        <a:bodyPr/>
        <a:lstStyle/>
        <a:p>
          <a:endParaRPr lang="en-GB"/>
        </a:p>
      </dgm:t>
    </dgm:pt>
    <dgm:pt modelId="{28DED57B-777E-4D4A-A2FF-F66EC28C7A3A}" type="sibTrans" cxnId="{1DC77E62-751B-C646-A393-CAC413B106F4}">
      <dgm:prSet/>
      <dgm:spPr/>
      <dgm:t>
        <a:bodyPr/>
        <a:lstStyle/>
        <a:p>
          <a:endParaRPr lang="en-GB"/>
        </a:p>
      </dgm:t>
    </dgm:pt>
    <dgm:pt modelId="{07BDB57E-AC43-3F4C-9D91-76B099D729FC}">
      <dgm:prSet/>
      <dgm:spPr/>
      <dgm:t>
        <a:bodyPr/>
        <a:lstStyle/>
        <a:p>
          <a:r>
            <a:rPr lang="en-IN"/>
            <a:t>Education of the masses</a:t>
          </a:r>
        </a:p>
      </dgm:t>
    </dgm:pt>
    <dgm:pt modelId="{4732AFDF-0CAC-134D-A484-0EFE1182329A}" type="parTrans" cxnId="{2ABC5A38-9A1A-CC4E-8568-0E83C5D64876}">
      <dgm:prSet/>
      <dgm:spPr/>
      <dgm:t>
        <a:bodyPr/>
        <a:lstStyle/>
        <a:p>
          <a:endParaRPr lang="en-GB"/>
        </a:p>
      </dgm:t>
    </dgm:pt>
    <dgm:pt modelId="{A66C30BE-E6E3-DF4C-B26A-A4694FCD0967}" type="sibTrans" cxnId="{2ABC5A38-9A1A-CC4E-8568-0E83C5D64876}">
      <dgm:prSet/>
      <dgm:spPr/>
      <dgm:t>
        <a:bodyPr/>
        <a:lstStyle/>
        <a:p>
          <a:endParaRPr lang="en-GB"/>
        </a:p>
      </dgm:t>
    </dgm:pt>
    <dgm:pt modelId="{C623BC75-080B-CE49-8F0C-D7C6521B9C1C}">
      <dgm:prSet/>
      <dgm:spPr/>
      <dgm:t>
        <a:bodyPr/>
        <a:lstStyle/>
        <a:p>
          <a:r>
            <a:rPr lang="en-IN"/>
            <a:t>Establishment of night schools for adults</a:t>
          </a:r>
        </a:p>
      </dgm:t>
    </dgm:pt>
    <dgm:pt modelId="{FFFAEE49-80A4-5647-B706-1AA531952F05}" type="parTrans" cxnId="{BF56F712-FAA4-EB45-A47A-4AA2A94501F4}">
      <dgm:prSet/>
      <dgm:spPr/>
      <dgm:t>
        <a:bodyPr/>
        <a:lstStyle/>
        <a:p>
          <a:endParaRPr lang="en-GB"/>
        </a:p>
      </dgm:t>
    </dgm:pt>
    <dgm:pt modelId="{A6C3FD5E-0098-5849-A6CF-92A2A7A56131}" type="sibTrans" cxnId="{BF56F712-FAA4-EB45-A47A-4AA2A94501F4}">
      <dgm:prSet/>
      <dgm:spPr/>
      <dgm:t>
        <a:bodyPr/>
        <a:lstStyle/>
        <a:p>
          <a:endParaRPr lang="en-GB"/>
        </a:p>
      </dgm:t>
    </dgm:pt>
    <dgm:pt modelId="{3A164BFE-7E8D-7A42-9288-565315B62B69}">
      <dgm:prSet/>
      <dgm:spPr/>
      <dgm:t>
        <a:bodyPr/>
        <a:lstStyle/>
        <a:p>
          <a:r>
            <a:rPr lang="en-IN"/>
            <a:t>Improvement of sanitation</a:t>
          </a:r>
        </a:p>
      </dgm:t>
    </dgm:pt>
    <dgm:pt modelId="{94DB1812-B8F0-9E48-9115-42662B8CEE38}" type="parTrans" cxnId="{8FD5BDD0-8414-2048-801F-9A9AA15D8808}">
      <dgm:prSet/>
      <dgm:spPr/>
      <dgm:t>
        <a:bodyPr/>
        <a:lstStyle/>
        <a:p>
          <a:endParaRPr lang="en-GB"/>
        </a:p>
      </dgm:t>
    </dgm:pt>
    <dgm:pt modelId="{9FB28337-494E-D34A-A473-374364197F0D}" type="sibTrans" cxnId="{8FD5BDD0-8414-2048-801F-9A9AA15D8808}">
      <dgm:prSet/>
      <dgm:spPr/>
      <dgm:t>
        <a:bodyPr/>
        <a:lstStyle/>
        <a:p>
          <a:endParaRPr lang="en-GB"/>
        </a:p>
      </dgm:t>
    </dgm:pt>
    <dgm:pt modelId="{3C63B38D-C961-EC44-872C-58BCA555ABCD}">
      <dgm:prSet/>
      <dgm:spPr/>
      <dgm:t>
        <a:bodyPr/>
        <a:lstStyle/>
        <a:p>
          <a:r>
            <a:rPr lang="en-IN"/>
            <a:t>Provisions for cheap medical aid</a:t>
          </a:r>
        </a:p>
      </dgm:t>
    </dgm:pt>
    <dgm:pt modelId="{B58DAAE5-46A5-3B45-96FE-A52394850414}" type="parTrans" cxnId="{F8DFCF8D-DDF2-0C46-9E85-16C2284CBCC3}">
      <dgm:prSet/>
      <dgm:spPr/>
      <dgm:t>
        <a:bodyPr/>
        <a:lstStyle/>
        <a:p>
          <a:endParaRPr lang="en-GB"/>
        </a:p>
      </dgm:t>
    </dgm:pt>
    <dgm:pt modelId="{25FE851B-78CA-9748-A7DB-9DC8D12E4519}" type="sibTrans" cxnId="{F8DFCF8D-DDF2-0C46-9E85-16C2284CBCC3}">
      <dgm:prSet/>
      <dgm:spPr/>
      <dgm:t>
        <a:bodyPr/>
        <a:lstStyle/>
        <a:p>
          <a:endParaRPr lang="en-GB"/>
        </a:p>
      </dgm:t>
    </dgm:pt>
    <dgm:pt modelId="{355B4134-D253-9C45-9CC3-5A6A28CE057A}">
      <dgm:prSet/>
      <dgm:spPr/>
      <dgm:t>
        <a:bodyPr/>
        <a:lstStyle/>
        <a:p>
          <a:r>
            <a:rPr lang="en-IN"/>
            <a:t>Construction of good roads</a:t>
          </a:r>
        </a:p>
      </dgm:t>
    </dgm:pt>
    <dgm:pt modelId="{45613A7D-B177-D74D-B34D-F3345D7A0857}" type="parTrans" cxnId="{48A84F50-5D23-954D-8AB3-D553A6E90F07}">
      <dgm:prSet/>
      <dgm:spPr/>
      <dgm:t>
        <a:bodyPr/>
        <a:lstStyle/>
        <a:p>
          <a:endParaRPr lang="en-GB"/>
        </a:p>
      </dgm:t>
    </dgm:pt>
    <dgm:pt modelId="{626B2F04-8A59-CA4D-92BA-A3D3EA9020A4}" type="sibTrans" cxnId="{48A84F50-5D23-954D-8AB3-D553A6E90F07}">
      <dgm:prSet/>
      <dgm:spPr/>
      <dgm:t>
        <a:bodyPr/>
        <a:lstStyle/>
        <a:p>
          <a:endParaRPr lang="en-GB"/>
        </a:p>
      </dgm:t>
    </dgm:pt>
    <dgm:pt modelId="{DC06B600-6401-AA47-89A0-815F40FF6AB7}">
      <dgm:prSet/>
      <dgm:spPr/>
      <dgm:t>
        <a:bodyPr/>
        <a:lstStyle/>
        <a:p>
          <a:r>
            <a:rPr lang="en-IN"/>
            <a:t>Establishment of co-operative credit societies</a:t>
          </a:r>
        </a:p>
      </dgm:t>
    </dgm:pt>
    <dgm:pt modelId="{B83CC1AC-A104-6A47-807F-89AA8F46F4EB}" type="parTrans" cxnId="{9758519E-8CB3-FF47-8859-693FD03531E5}">
      <dgm:prSet/>
      <dgm:spPr/>
      <dgm:t>
        <a:bodyPr/>
        <a:lstStyle/>
        <a:p>
          <a:endParaRPr lang="en-GB"/>
        </a:p>
      </dgm:t>
    </dgm:pt>
    <dgm:pt modelId="{F9B66255-2014-2E49-865C-D7F1D41FD17A}" type="sibTrans" cxnId="{9758519E-8CB3-FF47-8859-693FD03531E5}">
      <dgm:prSet/>
      <dgm:spPr/>
      <dgm:t>
        <a:bodyPr/>
        <a:lstStyle/>
        <a:p>
          <a:endParaRPr lang="en-GB"/>
        </a:p>
      </dgm:t>
    </dgm:pt>
    <dgm:pt modelId="{27A66D41-8CD9-5743-96BD-FC94536769D1}" type="pres">
      <dgm:prSet presAssocID="{F20B2D2E-AF3D-474A-824F-5D00A2EB3A34}" presName="vert0" presStyleCnt="0">
        <dgm:presLayoutVars>
          <dgm:dir/>
          <dgm:animOne val="branch"/>
          <dgm:animLvl val="lvl"/>
        </dgm:presLayoutVars>
      </dgm:prSet>
      <dgm:spPr/>
    </dgm:pt>
    <dgm:pt modelId="{7DF72471-6400-5244-8E47-DD0610A2F950}" type="pres">
      <dgm:prSet presAssocID="{B7B3831A-BDCC-6941-A8AA-2F487C431E5D}" presName="thickLine" presStyleLbl="alignNode1" presStyleIdx="0" presStyleCnt="2"/>
      <dgm:spPr/>
    </dgm:pt>
    <dgm:pt modelId="{DA29A2C4-BE20-2F47-8733-7D32E510F293}" type="pres">
      <dgm:prSet presAssocID="{B7B3831A-BDCC-6941-A8AA-2F487C431E5D}" presName="horz1" presStyleCnt="0"/>
      <dgm:spPr/>
    </dgm:pt>
    <dgm:pt modelId="{E3025934-C502-7745-AD75-F79B30E48F1B}" type="pres">
      <dgm:prSet presAssocID="{B7B3831A-BDCC-6941-A8AA-2F487C431E5D}" presName="tx1" presStyleLbl="revTx" presStyleIdx="0" presStyleCnt="9" custScaleX="412046"/>
      <dgm:spPr/>
    </dgm:pt>
    <dgm:pt modelId="{E0F4045E-9D76-764E-8A73-85EA68277F84}" type="pres">
      <dgm:prSet presAssocID="{B7B3831A-BDCC-6941-A8AA-2F487C431E5D}" presName="vert1" presStyleCnt="0"/>
      <dgm:spPr/>
    </dgm:pt>
    <dgm:pt modelId="{C7D7A7A7-C2CB-2D46-BD58-3BA7E32B3B8C}" type="pres">
      <dgm:prSet presAssocID="{E963772E-6B28-4540-954B-448C27323EEB}" presName="vertSpace2a" presStyleCnt="0"/>
      <dgm:spPr/>
    </dgm:pt>
    <dgm:pt modelId="{3E3593AE-8FCF-C144-8210-74C99FF6CEA9}" type="pres">
      <dgm:prSet presAssocID="{E963772E-6B28-4540-954B-448C27323EEB}" presName="horz2" presStyleCnt="0"/>
      <dgm:spPr/>
    </dgm:pt>
    <dgm:pt modelId="{A675CEFE-3F10-B14E-BF78-27C76B8A5D31}" type="pres">
      <dgm:prSet presAssocID="{E963772E-6B28-4540-954B-448C27323EEB}" presName="horzSpace2" presStyleCnt="0"/>
      <dgm:spPr/>
    </dgm:pt>
    <dgm:pt modelId="{63D8C385-8BC2-7A4A-B181-008F2EF77074}" type="pres">
      <dgm:prSet presAssocID="{E963772E-6B28-4540-954B-448C27323EEB}" presName="tx2" presStyleLbl="revTx" presStyleIdx="1" presStyleCnt="9"/>
      <dgm:spPr/>
    </dgm:pt>
    <dgm:pt modelId="{173905C5-D83E-324A-B680-F428EF365010}" type="pres">
      <dgm:prSet presAssocID="{E963772E-6B28-4540-954B-448C27323EEB}" presName="vert2" presStyleCnt="0"/>
      <dgm:spPr/>
    </dgm:pt>
    <dgm:pt modelId="{72F09241-D9E3-2148-B138-840075E69403}" type="pres">
      <dgm:prSet presAssocID="{E963772E-6B28-4540-954B-448C27323EEB}" presName="thinLine2b" presStyleLbl="callout" presStyleIdx="0" presStyleCnt="7"/>
      <dgm:spPr/>
    </dgm:pt>
    <dgm:pt modelId="{A183F8CC-E38B-2F4D-BAF2-44471D13FBB7}" type="pres">
      <dgm:prSet presAssocID="{E963772E-6B28-4540-954B-448C27323EEB}" presName="vertSpace2b" presStyleCnt="0"/>
      <dgm:spPr/>
    </dgm:pt>
    <dgm:pt modelId="{7B61C65A-5F9D-1844-B9BE-1E22474CD07D}" type="pres">
      <dgm:prSet presAssocID="{9135854C-9515-484D-8120-DF804C565E39}" presName="thickLine" presStyleLbl="alignNode1" presStyleIdx="1" presStyleCnt="2"/>
      <dgm:spPr/>
    </dgm:pt>
    <dgm:pt modelId="{495E8F2C-4EC5-EC4C-B149-5E7DDEC4103D}" type="pres">
      <dgm:prSet presAssocID="{9135854C-9515-484D-8120-DF804C565E39}" presName="horz1" presStyleCnt="0"/>
      <dgm:spPr/>
    </dgm:pt>
    <dgm:pt modelId="{6CD193D8-8207-EB44-A6A7-0BE4FC141990}" type="pres">
      <dgm:prSet presAssocID="{9135854C-9515-484D-8120-DF804C565E39}" presName="tx1" presStyleLbl="revTx" presStyleIdx="2" presStyleCnt="9"/>
      <dgm:spPr/>
    </dgm:pt>
    <dgm:pt modelId="{0B65AB5B-DA81-D648-8FF5-88EF6C0F1F2A}" type="pres">
      <dgm:prSet presAssocID="{9135854C-9515-484D-8120-DF804C565E39}" presName="vert1" presStyleCnt="0"/>
      <dgm:spPr/>
    </dgm:pt>
    <dgm:pt modelId="{2D3EC5C1-ACAF-EE47-8955-05F06C661AA1}" type="pres">
      <dgm:prSet presAssocID="{07BDB57E-AC43-3F4C-9D91-76B099D729FC}" presName="vertSpace2a" presStyleCnt="0"/>
      <dgm:spPr/>
    </dgm:pt>
    <dgm:pt modelId="{04C94DCF-C752-DB40-A320-CAF8B7B255CB}" type="pres">
      <dgm:prSet presAssocID="{07BDB57E-AC43-3F4C-9D91-76B099D729FC}" presName="horz2" presStyleCnt="0"/>
      <dgm:spPr/>
    </dgm:pt>
    <dgm:pt modelId="{D8E54F13-1E5D-8A46-BA40-ADEA605A47B3}" type="pres">
      <dgm:prSet presAssocID="{07BDB57E-AC43-3F4C-9D91-76B099D729FC}" presName="horzSpace2" presStyleCnt="0"/>
      <dgm:spPr/>
    </dgm:pt>
    <dgm:pt modelId="{FFAD1B84-5021-A846-BCE1-E2FF12DD517B}" type="pres">
      <dgm:prSet presAssocID="{07BDB57E-AC43-3F4C-9D91-76B099D729FC}" presName="tx2" presStyleLbl="revTx" presStyleIdx="3" presStyleCnt="9"/>
      <dgm:spPr/>
    </dgm:pt>
    <dgm:pt modelId="{3A74FEF0-9752-8949-947A-4BF3E5CA75BF}" type="pres">
      <dgm:prSet presAssocID="{07BDB57E-AC43-3F4C-9D91-76B099D729FC}" presName="vert2" presStyleCnt="0"/>
      <dgm:spPr/>
    </dgm:pt>
    <dgm:pt modelId="{782DC94C-9A71-6141-AA4C-7A90858AA883}" type="pres">
      <dgm:prSet presAssocID="{07BDB57E-AC43-3F4C-9D91-76B099D729FC}" presName="thinLine2b" presStyleLbl="callout" presStyleIdx="1" presStyleCnt="7"/>
      <dgm:spPr/>
    </dgm:pt>
    <dgm:pt modelId="{70B900AC-78DD-1249-9B7F-A6ABE55432D8}" type="pres">
      <dgm:prSet presAssocID="{07BDB57E-AC43-3F4C-9D91-76B099D729FC}" presName="vertSpace2b" presStyleCnt="0"/>
      <dgm:spPr/>
    </dgm:pt>
    <dgm:pt modelId="{F9A1AAEB-BE4B-ED4F-B362-92C8B033404D}" type="pres">
      <dgm:prSet presAssocID="{C623BC75-080B-CE49-8F0C-D7C6521B9C1C}" presName="horz2" presStyleCnt="0"/>
      <dgm:spPr/>
    </dgm:pt>
    <dgm:pt modelId="{90191981-8B30-D848-905E-A1F6E06DB5E3}" type="pres">
      <dgm:prSet presAssocID="{C623BC75-080B-CE49-8F0C-D7C6521B9C1C}" presName="horzSpace2" presStyleCnt="0"/>
      <dgm:spPr/>
    </dgm:pt>
    <dgm:pt modelId="{DDA5C95B-C30B-514F-83EE-DF8201E5EF6A}" type="pres">
      <dgm:prSet presAssocID="{C623BC75-080B-CE49-8F0C-D7C6521B9C1C}" presName="tx2" presStyleLbl="revTx" presStyleIdx="4" presStyleCnt="9"/>
      <dgm:spPr/>
    </dgm:pt>
    <dgm:pt modelId="{ABF87309-D92B-1A4A-9E4C-D64EB04666B3}" type="pres">
      <dgm:prSet presAssocID="{C623BC75-080B-CE49-8F0C-D7C6521B9C1C}" presName="vert2" presStyleCnt="0"/>
      <dgm:spPr/>
    </dgm:pt>
    <dgm:pt modelId="{D60179C7-C5D2-FD43-960D-A57F664EA1B5}" type="pres">
      <dgm:prSet presAssocID="{C623BC75-080B-CE49-8F0C-D7C6521B9C1C}" presName="thinLine2b" presStyleLbl="callout" presStyleIdx="2" presStyleCnt="7"/>
      <dgm:spPr/>
    </dgm:pt>
    <dgm:pt modelId="{1B9B676C-15EE-6840-9F91-DCD826B21A2C}" type="pres">
      <dgm:prSet presAssocID="{C623BC75-080B-CE49-8F0C-D7C6521B9C1C}" presName="vertSpace2b" presStyleCnt="0"/>
      <dgm:spPr/>
    </dgm:pt>
    <dgm:pt modelId="{DF7A10F1-F6E4-864A-A433-FD64748DA8E5}" type="pres">
      <dgm:prSet presAssocID="{3A164BFE-7E8D-7A42-9288-565315B62B69}" presName="horz2" presStyleCnt="0"/>
      <dgm:spPr/>
    </dgm:pt>
    <dgm:pt modelId="{212A8611-1912-4B42-B54F-5174F5C6CBF2}" type="pres">
      <dgm:prSet presAssocID="{3A164BFE-7E8D-7A42-9288-565315B62B69}" presName="horzSpace2" presStyleCnt="0"/>
      <dgm:spPr/>
    </dgm:pt>
    <dgm:pt modelId="{14D42226-95F6-B046-B779-D94CC9325C01}" type="pres">
      <dgm:prSet presAssocID="{3A164BFE-7E8D-7A42-9288-565315B62B69}" presName="tx2" presStyleLbl="revTx" presStyleIdx="5" presStyleCnt="9"/>
      <dgm:spPr/>
    </dgm:pt>
    <dgm:pt modelId="{6B039477-3EB4-6645-9A3C-742BB2FA2DF3}" type="pres">
      <dgm:prSet presAssocID="{3A164BFE-7E8D-7A42-9288-565315B62B69}" presName="vert2" presStyleCnt="0"/>
      <dgm:spPr/>
    </dgm:pt>
    <dgm:pt modelId="{87866080-19B8-AD41-9048-E0159B40E37D}" type="pres">
      <dgm:prSet presAssocID="{3A164BFE-7E8D-7A42-9288-565315B62B69}" presName="thinLine2b" presStyleLbl="callout" presStyleIdx="3" presStyleCnt="7"/>
      <dgm:spPr/>
    </dgm:pt>
    <dgm:pt modelId="{EB853404-C706-0249-BD24-C141A3AB30BD}" type="pres">
      <dgm:prSet presAssocID="{3A164BFE-7E8D-7A42-9288-565315B62B69}" presName="vertSpace2b" presStyleCnt="0"/>
      <dgm:spPr/>
    </dgm:pt>
    <dgm:pt modelId="{5F8937EF-7310-7844-B3F8-41EF2D6B4AE2}" type="pres">
      <dgm:prSet presAssocID="{3C63B38D-C961-EC44-872C-58BCA555ABCD}" presName="horz2" presStyleCnt="0"/>
      <dgm:spPr/>
    </dgm:pt>
    <dgm:pt modelId="{0119657C-D68C-8748-8048-5FB4CC59EFB4}" type="pres">
      <dgm:prSet presAssocID="{3C63B38D-C961-EC44-872C-58BCA555ABCD}" presName="horzSpace2" presStyleCnt="0"/>
      <dgm:spPr/>
    </dgm:pt>
    <dgm:pt modelId="{60EE2DAF-C7C7-AA44-A097-EAE2DD8832C8}" type="pres">
      <dgm:prSet presAssocID="{3C63B38D-C961-EC44-872C-58BCA555ABCD}" presName="tx2" presStyleLbl="revTx" presStyleIdx="6" presStyleCnt="9"/>
      <dgm:spPr/>
    </dgm:pt>
    <dgm:pt modelId="{919E9A55-33F1-454C-8753-52D100F3CC6E}" type="pres">
      <dgm:prSet presAssocID="{3C63B38D-C961-EC44-872C-58BCA555ABCD}" presName="vert2" presStyleCnt="0"/>
      <dgm:spPr/>
    </dgm:pt>
    <dgm:pt modelId="{90BC1420-BD38-F141-8019-9080810B5B3A}" type="pres">
      <dgm:prSet presAssocID="{3C63B38D-C961-EC44-872C-58BCA555ABCD}" presName="thinLine2b" presStyleLbl="callout" presStyleIdx="4" presStyleCnt="7"/>
      <dgm:spPr/>
    </dgm:pt>
    <dgm:pt modelId="{99C8C837-6E6E-0D43-BDF4-AC9777CB8F78}" type="pres">
      <dgm:prSet presAssocID="{3C63B38D-C961-EC44-872C-58BCA555ABCD}" presName="vertSpace2b" presStyleCnt="0"/>
      <dgm:spPr/>
    </dgm:pt>
    <dgm:pt modelId="{D09AF275-E4D3-5C45-B5D8-1C947C2B50EA}" type="pres">
      <dgm:prSet presAssocID="{355B4134-D253-9C45-9CC3-5A6A28CE057A}" presName="horz2" presStyleCnt="0"/>
      <dgm:spPr/>
    </dgm:pt>
    <dgm:pt modelId="{CECD11E4-5A6D-704C-A6E6-5978F2738FE1}" type="pres">
      <dgm:prSet presAssocID="{355B4134-D253-9C45-9CC3-5A6A28CE057A}" presName="horzSpace2" presStyleCnt="0"/>
      <dgm:spPr/>
    </dgm:pt>
    <dgm:pt modelId="{843CE5AE-202B-E045-9B0D-4D15DCFCFC8C}" type="pres">
      <dgm:prSet presAssocID="{355B4134-D253-9C45-9CC3-5A6A28CE057A}" presName="tx2" presStyleLbl="revTx" presStyleIdx="7" presStyleCnt="9"/>
      <dgm:spPr/>
    </dgm:pt>
    <dgm:pt modelId="{E2BDA4D6-04E6-1B40-9D4B-88DD804C6E5B}" type="pres">
      <dgm:prSet presAssocID="{355B4134-D253-9C45-9CC3-5A6A28CE057A}" presName="vert2" presStyleCnt="0"/>
      <dgm:spPr/>
    </dgm:pt>
    <dgm:pt modelId="{6581357F-DA31-904D-9742-0E8AD48685BD}" type="pres">
      <dgm:prSet presAssocID="{355B4134-D253-9C45-9CC3-5A6A28CE057A}" presName="thinLine2b" presStyleLbl="callout" presStyleIdx="5" presStyleCnt="7"/>
      <dgm:spPr/>
    </dgm:pt>
    <dgm:pt modelId="{8A740F68-7C4A-D645-97F2-835758D6BDD3}" type="pres">
      <dgm:prSet presAssocID="{355B4134-D253-9C45-9CC3-5A6A28CE057A}" presName="vertSpace2b" presStyleCnt="0"/>
      <dgm:spPr/>
    </dgm:pt>
    <dgm:pt modelId="{8B96EC86-8137-3648-92BB-A73C72CAE64B}" type="pres">
      <dgm:prSet presAssocID="{DC06B600-6401-AA47-89A0-815F40FF6AB7}" presName="horz2" presStyleCnt="0"/>
      <dgm:spPr/>
    </dgm:pt>
    <dgm:pt modelId="{EC656557-B35F-1142-B108-19061DF85E28}" type="pres">
      <dgm:prSet presAssocID="{DC06B600-6401-AA47-89A0-815F40FF6AB7}" presName="horzSpace2" presStyleCnt="0"/>
      <dgm:spPr/>
    </dgm:pt>
    <dgm:pt modelId="{50D5DED6-9024-954A-941D-D30D54961F25}" type="pres">
      <dgm:prSet presAssocID="{DC06B600-6401-AA47-89A0-815F40FF6AB7}" presName="tx2" presStyleLbl="revTx" presStyleIdx="8" presStyleCnt="9"/>
      <dgm:spPr/>
    </dgm:pt>
    <dgm:pt modelId="{A722CF12-C37F-814F-944F-FFE83F15E7A6}" type="pres">
      <dgm:prSet presAssocID="{DC06B600-6401-AA47-89A0-815F40FF6AB7}" presName="vert2" presStyleCnt="0"/>
      <dgm:spPr/>
    </dgm:pt>
    <dgm:pt modelId="{3EB56F29-5E9E-B649-A8AC-0FB60823D6CB}" type="pres">
      <dgm:prSet presAssocID="{DC06B600-6401-AA47-89A0-815F40FF6AB7}" presName="thinLine2b" presStyleLbl="callout" presStyleIdx="6" presStyleCnt="7"/>
      <dgm:spPr/>
    </dgm:pt>
    <dgm:pt modelId="{A0B366E7-B966-9C48-A77C-6F52038DB268}" type="pres">
      <dgm:prSet presAssocID="{DC06B600-6401-AA47-89A0-815F40FF6AB7}" presName="vertSpace2b" presStyleCnt="0"/>
      <dgm:spPr/>
    </dgm:pt>
  </dgm:ptLst>
  <dgm:cxnLst>
    <dgm:cxn modelId="{BD497101-318A-E34E-8FF8-A718EDA7E203}" type="presOf" srcId="{C623BC75-080B-CE49-8F0C-D7C6521B9C1C}" destId="{DDA5C95B-C30B-514F-83EE-DF8201E5EF6A}" srcOrd="0" destOrd="0" presId="urn:microsoft.com/office/officeart/2008/layout/LinedList"/>
    <dgm:cxn modelId="{BF56F712-FAA4-EB45-A47A-4AA2A94501F4}" srcId="{9135854C-9515-484D-8120-DF804C565E39}" destId="{C623BC75-080B-CE49-8F0C-D7C6521B9C1C}" srcOrd="1" destOrd="0" parTransId="{FFFAEE49-80A4-5647-B706-1AA531952F05}" sibTransId="{A6C3FD5E-0098-5849-A6CF-92A2A7A56131}"/>
    <dgm:cxn modelId="{4AA84918-2CBF-9744-AADF-EF5C0491FA3A}" type="presOf" srcId="{9135854C-9515-484D-8120-DF804C565E39}" destId="{6CD193D8-8207-EB44-A6A7-0BE4FC141990}" srcOrd="0" destOrd="0" presId="urn:microsoft.com/office/officeart/2008/layout/LinedList"/>
    <dgm:cxn modelId="{72728F29-0482-5541-B59E-1C8097EF0F01}" type="presOf" srcId="{DC06B600-6401-AA47-89A0-815F40FF6AB7}" destId="{50D5DED6-9024-954A-941D-D30D54961F25}" srcOrd="0" destOrd="0" presId="urn:microsoft.com/office/officeart/2008/layout/LinedList"/>
    <dgm:cxn modelId="{2ABC5A38-9A1A-CC4E-8568-0E83C5D64876}" srcId="{9135854C-9515-484D-8120-DF804C565E39}" destId="{07BDB57E-AC43-3F4C-9D91-76B099D729FC}" srcOrd="0" destOrd="0" parTransId="{4732AFDF-0CAC-134D-A484-0EFE1182329A}" sibTransId="{A66C30BE-E6E3-DF4C-B26A-A4694FCD0967}"/>
    <dgm:cxn modelId="{48A84F50-5D23-954D-8AB3-D553A6E90F07}" srcId="{9135854C-9515-484D-8120-DF804C565E39}" destId="{355B4134-D253-9C45-9CC3-5A6A28CE057A}" srcOrd="4" destOrd="0" parTransId="{45613A7D-B177-D74D-B34D-F3345D7A0857}" sibTransId="{626B2F04-8A59-CA4D-92BA-A3D3EA9020A4}"/>
    <dgm:cxn modelId="{1DC77E62-751B-C646-A393-CAC413B106F4}" srcId="{F20B2D2E-AF3D-474A-824F-5D00A2EB3A34}" destId="{9135854C-9515-484D-8120-DF804C565E39}" srcOrd="1" destOrd="0" parTransId="{C3E02C3F-B82A-074F-B9E5-DE6EF29A598D}" sibTransId="{28DED57B-777E-4D4A-A2FF-F66EC28C7A3A}"/>
    <dgm:cxn modelId="{7D92F865-3955-8A4B-823B-8838F4B78318}" type="presOf" srcId="{3C63B38D-C961-EC44-872C-58BCA555ABCD}" destId="{60EE2DAF-C7C7-AA44-A097-EAE2DD8832C8}" srcOrd="0" destOrd="0" presId="urn:microsoft.com/office/officeart/2008/layout/LinedList"/>
    <dgm:cxn modelId="{48E7267B-D9A7-5D49-B598-F5205A66E85A}" type="presOf" srcId="{07BDB57E-AC43-3F4C-9D91-76B099D729FC}" destId="{FFAD1B84-5021-A846-BCE1-E2FF12DD517B}" srcOrd="0" destOrd="0" presId="urn:microsoft.com/office/officeart/2008/layout/LinedList"/>
    <dgm:cxn modelId="{5936DE89-4BFE-5E45-8A80-A40EBAC69720}" type="presOf" srcId="{E963772E-6B28-4540-954B-448C27323EEB}" destId="{63D8C385-8BC2-7A4A-B181-008F2EF77074}" srcOrd="0" destOrd="0" presId="urn:microsoft.com/office/officeart/2008/layout/LinedList"/>
    <dgm:cxn modelId="{F8DFCF8D-DDF2-0C46-9E85-16C2284CBCC3}" srcId="{9135854C-9515-484D-8120-DF804C565E39}" destId="{3C63B38D-C961-EC44-872C-58BCA555ABCD}" srcOrd="3" destOrd="0" parTransId="{B58DAAE5-46A5-3B45-96FE-A52394850414}" sibTransId="{25FE851B-78CA-9748-A7DB-9DC8D12E4519}"/>
    <dgm:cxn modelId="{FD95A699-2F07-CC41-B18B-155A4BA6705C}" type="presOf" srcId="{355B4134-D253-9C45-9CC3-5A6A28CE057A}" destId="{843CE5AE-202B-E045-9B0D-4D15DCFCFC8C}" srcOrd="0" destOrd="0" presId="urn:microsoft.com/office/officeart/2008/layout/LinedList"/>
    <dgm:cxn modelId="{9758519E-8CB3-FF47-8859-693FD03531E5}" srcId="{9135854C-9515-484D-8120-DF804C565E39}" destId="{DC06B600-6401-AA47-89A0-815F40FF6AB7}" srcOrd="5" destOrd="0" parTransId="{B83CC1AC-A104-6A47-807F-89AA8F46F4EB}" sibTransId="{F9B66255-2014-2E49-865C-D7F1D41FD17A}"/>
    <dgm:cxn modelId="{8FD5BDD0-8414-2048-801F-9A9AA15D8808}" srcId="{9135854C-9515-484D-8120-DF804C565E39}" destId="{3A164BFE-7E8D-7A42-9288-565315B62B69}" srcOrd="2" destOrd="0" parTransId="{94DB1812-B8F0-9E48-9115-42662B8CEE38}" sibTransId="{9FB28337-494E-D34A-A473-374364197F0D}"/>
    <dgm:cxn modelId="{5B0890D6-662B-A74B-B7F6-29FC570743D6}" srcId="{B7B3831A-BDCC-6941-A8AA-2F487C431E5D}" destId="{E963772E-6B28-4540-954B-448C27323EEB}" srcOrd="0" destOrd="0" parTransId="{7C33A322-69D5-D24C-BC08-E82625BC2C42}" sibTransId="{CD3C07FF-ADE2-814B-9244-3618E69928CC}"/>
    <dgm:cxn modelId="{B13B65E4-4329-C242-B426-99384720CD1D}" srcId="{F20B2D2E-AF3D-474A-824F-5D00A2EB3A34}" destId="{B7B3831A-BDCC-6941-A8AA-2F487C431E5D}" srcOrd="0" destOrd="0" parTransId="{AFE5AC93-874F-A748-ACC1-9ED78C48AF01}" sibTransId="{4B0EBFC5-87C4-8748-B01C-90A261CB9432}"/>
    <dgm:cxn modelId="{BE120AEF-7CCB-D943-8D5D-5E4AA4FC580D}" type="presOf" srcId="{3A164BFE-7E8D-7A42-9288-565315B62B69}" destId="{14D42226-95F6-B046-B779-D94CC9325C01}" srcOrd="0" destOrd="0" presId="urn:microsoft.com/office/officeart/2008/layout/LinedList"/>
    <dgm:cxn modelId="{70D099F8-B658-DC40-91D0-A35C7A981E5B}" type="presOf" srcId="{F20B2D2E-AF3D-474A-824F-5D00A2EB3A34}" destId="{27A66D41-8CD9-5743-96BD-FC94536769D1}" srcOrd="0" destOrd="0" presId="urn:microsoft.com/office/officeart/2008/layout/LinedList"/>
    <dgm:cxn modelId="{10E4F2FE-80E6-B147-9CF7-155638A838ED}" type="presOf" srcId="{B7B3831A-BDCC-6941-A8AA-2F487C431E5D}" destId="{E3025934-C502-7745-AD75-F79B30E48F1B}" srcOrd="0" destOrd="0" presId="urn:microsoft.com/office/officeart/2008/layout/LinedList"/>
    <dgm:cxn modelId="{C366038F-7FA5-EC42-BE29-AC176775D510}" type="presParOf" srcId="{27A66D41-8CD9-5743-96BD-FC94536769D1}" destId="{7DF72471-6400-5244-8E47-DD0610A2F950}" srcOrd="0" destOrd="0" presId="urn:microsoft.com/office/officeart/2008/layout/LinedList"/>
    <dgm:cxn modelId="{52D8ED34-68CA-E24F-970C-7836E6B89AD6}" type="presParOf" srcId="{27A66D41-8CD9-5743-96BD-FC94536769D1}" destId="{DA29A2C4-BE20-2F47-8733-7D32E510F293}" srcOrd="1" destOrd="0" presId="urn:microsoft.com/office/officeart/2008/layout/LinedList"/>
    <dgm:cxn modelId="{974F8D96-2139-5448-86AB-89A48A3889F4}" type="presParOf" srcId="{DA29A2C4-BE20-2F47-8733-7D32E510F293}" destId="{E3025934-C502-7745-AD75-F79B30E48F1B}" srcOrd="0" destOrd="0" presId="urn:microsoft.com/office/officeart/2008/layout/LinedList"/>
    <dgm:cxn modelId="{2DF742CC-9FB2-4B49-AB8A-40B8F9885666}" type="presParOf" srcId="{DA29A2C4-BE20-2F47-8733-7D32E510F293}" destId="{E0F4045E-9D76-764E-8A73-85EA68277F84}" srcOrd="1" destOrd="0" presId="urn:microsoft.com/office/officeart/2008/layout/LinedList"/>
    <dgm:cxn modelId="{9694F88F-C43D-A548-A650-B5E5ED630EE5}" type="presParOf" srcId="{E0F4045E-9D76-764E-8A73-85EA68277F84}" destId="{C7D7A7A7-C2CB-2D46-BD58-3BA7E32B3B8C}" srcOrd="0" destOrd="0" presId="urn:microsoft.com/office/officeart/2008/layout/LinedList"/>
    <dgm:cxn modelId="{7927C5E8-995C-294C-B70B-72614C84F3A1}" type="presParOf" srcId="{E0F4045E-9D76-764E-8A73-85EA68277F84}" destId="{3E3593AE-8FCF-C144-8210-74C99FF6CEA9}" srcOrd="1" destOrd="0" presId="urn:microsoft.com/office/officeart/2008/layout/LinedList"/>
    <dgm:cxn modelId="{0F32DF80-F392-F244-AB96-633AC692F25E}" type="presParOf" srcId="{3E3593AE-8FCF-C144-8210-74C99FF6CEA9}" destId="{A675CEFE-3F10-B14E-BF78-27C76B8A5D31}" srcOrd="0" destOrd="0" presId="urn:microsoft.com/office/officeart/2008/layout/LinedList"/>
    <dgm:cxn modelId="{3F5EEE69-EEA0-5448-989A-1AD006053DDD}" type="presParOf" srcId="{3E3593AE-8FCF-C144-8210-74C99FF6CEA9}" destId="{63D8C385-8BC2-7A4A-B181-008F2EF77074}" srcOrd="1" destOrd="0" presId="urn:microsoft.com/office/officeart/2008/layout/LinedList"/>
    <dgm:cxn modelId="{05D0F20C-29DD-4244-A92E-19603BA24580}" type="presParOf" srcId="{3E3593AE-8FCF-C144-8210-74C99FF6CEA9}" destId="{173905C5-D83E-324A-B680-F428EF365010}" srcOrd="2" destOrd="0" presId="urn:microsoft.com/office/officeart/2008/layout/LinedList"/>
    <dgm:cxn modelId="{936194FC-C746-B749-9D95-4BBDBBE2A2C8}" type="presParOf" srcId="{E0F4045E-9D76-764E-8A73-85EA68277F84}" destId="{72F09241-D9E3-2148-B138-840075E69403}" srcOrd="2" destOrd="0" presId="urn:microsoft.com/office/officeart/2008/layout/LinedList"/>
    <dgm:cxn modelId="{5E194007-94C6-354A-B589-9FA4B3DBCA27}" type="presParOf" srcId="{E0F4045E-9D76-764E-8A73-85EA68277F84}" destId="{A183F8CC-E38B-2F4D-BAF2-44471D13FBB7}" srcOrd="3" destOrd="0" presId="urn:microsoft.com/office/officeart/2008/layout/LinedList"/>
    <dgm:cxn modelId="{54799AD6-051B-5C40-BB53-37CBE966157C}" type="presParOf" srcId="{27A66D41-8CD9-5743-96BD-FC94536769D1}" destId="{7B61C65A-5F9D-1844-B9BE-1E22474CD07D}" srcOrd="2" destOrd="0" presId="urn:microsoft.com/office/officeart/2008/layout/LinedList"/>
    <dgm:cxn modelId="{A01791D7-C512-7D41-83AB-3F1D7C3694C1}" type="presParOf" srcId="{27A66D41-8CD9-5743-96BD-FC94536769D1}" destId="{495E8F2C-4EC5-EC4C-B149-5E7DDEC4103D}" srcOrd="3" destOrd="0" presId="urn:microsoft.com/office/officeart/2008/layout/LinedList"/>
    <dgm:cxn modelId="{19A9371F-579F-E648-A491-9342509A16F8}" type="presParOf" srcId="{495E8F2C-4EC5-EC4C-B149-5E7DDEC4103D}" destId="{6CD193D8-8207-EB44-A6A7-0BE4FC141990}" srcOrd="0" destOrd="0" presId="urn:microsoft.com/office/officeart/2008/layout/LinedList"/>
    <dgm:cxn modelId="{1BFD712C-5F68-BE47-9F3F-A39C8FA1FA27}" type="presParOf" srcId="{495E8F2C-4EC5-EC4C-B149-5E7DDEC4103D}" destId="{0B65AB5B-DA81-D648-8FF5-88EF6C0F1F2A}" srcOrd="1" destOrd="0" presId="urn:microsoft.com/office/officeart/2008/layout/LinedList"/>
    <dgm:cxn modelId="{AFCE2739-A724-C946-BD1A-A82AB22361C9}" type="presParOf" srcId="{0B65AB5B-DA81-D648-8FF5-88EF6C0F1F2A}" destId="{2D3EC5C1-ACAF-EE47-8955-05F06C661AA1}" srcOrd="0" destOrd="0" presId="urn:microsoft.com/office/officeart/2008/layout/LinedList"/>
    <dgm:cxn modelId="{10A78E19-9E13-7947-8F8B-6AF2E8260794}" type="presParOf" srcId="{0B65AB5B-DA81-D648-8FF5-88EF6C0F1F2A}" destId="{04C94DCF-C752-DB40-A320-CAF8B7B255CB}" srcOrd="1" destOrd="0" presId="urn:microsoft.com/office/officeart/2008/layout/LinedList"/>
    <dgm:cxn modelId="{D2C3D66D-13D3-0747-8805-94A4764C3927}" type="presParOf" srcId="{04C94DCF-C752-DB40-A320-CAF8B7B255CB}" destId="{D8E54F13-1E5D-8A46-BA40-ADEA605A47B3}" srcOrd="0" destOrd="0" presId="urn:microsoft.com/office/officeart/2008/layout/LinedList"/>
    <dgm:cxn modelId="{E6AB47E5-8BED-834E-94BE-FEB98C2CB697}" type="presParOf" srcId="{04C94DCF-C752-DB40-A320-CAF8B7B255CB}" destId="{FFAD1B84-5021-A846-BCE1-E2FF12DD517B}" srcOrd="1" destOrd="0" presId="urn:microsoft.com/office/officeart/2008/layout/LinedList"/>
    <dgm:cxn modelId="{5944A693-1FC3-454A-93EE-8EC657CEF86A}" type="presParOf" srcId="{04C94DCF-C752-DB40-A320-CAF8B7B255CB}" destId="{3A74FEF0-9752-8949-947A-4BF3E5CA75BF}" srcOrd="2" destOrd="0" presId="urn:microsoft.com/office/officeart/2008/layout/LinedList"/>
    <dgm:cxn modelId="{DE5515CD-7501-B84C-8640-F45823E288C4}" type="presParOf" srcId="{0B65AB5B-DA81-D648-8FF5-88EF6C0F1F2A}" destId="{782DC94C-9A71-6141-AA4C-7A90858AA883}" srcOrd="2" destOrd="0" presId="urn:microsoft.com/office/officeart/2008/layout/LinedList"/>
    <dgm:cxn modelId="{A178D2BF-C969-E04B-919F-E1A96A6279DA}" type="presParOf" srcId="{0B65AB5B-DA81-D648-8FF5-88EF6C0F1F2A}" destId="{70B900AC-78DD-1249-9B7F-A6ABE55432D8}" srcOrd="3" destOrd="0" presId="urn:microsoft.com/office/officeart/2008/layout/LinedList"/>
    <dgm:cxn modelId="{32F7B879-BA78-3D42-8E44-CEB76F40C394}" type="presParOf" srcId="{0B65AB5B-DA81-D648-8FF5-88EF6C0F1F2A}" destId="{F9A1AAEB-BE4B-ED4F-B362-92C8B033404D}" srcOrd="4" destOrd="0" presId="urn:microsoft.com/office/officeart/2008/layout/LinedList"/>
    <dgm:cxn modelId="{CC1D3E82-EA66-2B45-A3AE-08DCC110080D}" type="presParOf" srcId="{F9A1AAEB-BE4B-ED4F-B362-92C8B033404D}" destId="{90191981-8B30-D848-905E-A1F6E06DB5E3}" srcOrd="0" destOrd="0" presId="urn:microsoft.com/office/officeart/2008/layout/LinedList"/>
    <dgm:cxn modelId="{02E2ABBA-BC71-2240-813E-0440A36A9508}" type="presParOf" srcId="{F9A1AAEB-BE4B-ED4F-B362-92C8B033404D}" destId="{DDA5C95B-C30B-514F-83EE-DF8201E5EF6A}" srcOrd="1" destOrd="0" presId="urn:microsoft.com/office/officeart/2008/layout/LinedList"/>
    <dgm:cxn modelId="{7B274CF8-413A-674D-81A2-B6B22A0E0A67}" type="presParOf" srcId="{F9A1AAEB-BE4B-ED4F-B362-92C8B033404D}" destId="{ABF87309-D92B-1A4A-9E4C-D64EB04666B3}" srcOrd="2" destOrd="0" presId="urn:microsoft.com/office/officeart/2008/layout/LinedList"/>
    <dgm:cxn modelId="{BD2AEF2D-3456-FB48-B14E-35DDE4ECA186}" type="presParOf" srcId="{0B65AB5B-DA81-D648-8FF5-88EF6C0F1F2A}" destId="{D60179C7-C5D2-FD43-960D-A57F664EA1B5}" srcOrd="5" destOrd="0" presId="urn:microsoft.com/office/officeart/2008/layout/LinedList"/>
    <dgm:cxn modelId="{A179772D-AE27-594F-96FD-FC28A347A491}" type="presParOf" srcId="{0B65AB5B-DA81-D648-8FF5-88EF6C0F1F2A}" destId="{1B9B676C-15EE-6840-9F91-DCD826B21A2C}" srcOrd="6" destOrd="0" presId="urn:microsoft.com/office/officeart/2008/layout/LinedList"/>
    <dgm:cxn modelId="{D28FC3EE-C6AF-6244-AB87-87C5C190BC65}" type="presParOf" srcId="{0B65AB5B-DA81-D648-8FF5-88EF6C0F1F2A}" destId="{DF7A10F1-F6E4-864A-A433-FD64748DA8E5}" srcOrd="7" destOrd="0" presId="urn:microsoft.com/office/officeart/2008/layout/LinedList"/>
    <dgm:cxn modelId="{A58E3ADB-A2CE-0740-B732-2A8A899C5ECB}" type="presParOf" srcId="{DF7A10F1-F6E4-864A-A433-FD64748DA8E5}" destId="{212A8611-1912-4B42-B54F-5174F5C6CBF2}" srcOrd="0" destOrd="0" presId="urn:microsoft.com/office/officeart/2008/layout/LinedList"/>
    <dgm:cxn modelId="{9C81A813-04C7-2446-A32A-8173998D4A87}" type="presParOf" srcId="{DF7A10F1-F6E4-864A-A433-FD64748DA8E5}" destId="{14D42226-95F6-B046-B779-D94CC9325C01}" srcOrd="1" destOrd="0" presId="urn:microsoft.com/office/officeart/2008/layout/LinedList"/>
    <dgm:cxn modelId="{E3414B9E-CC22-2546-8F09-482029FF560A}" type="presParOf" srcId="{DF7A10F1-F6E4-864A-A433-FD64748DA8E5}" destId="{6B039477-3EB4-6645-9A3C-742BB2FA2DF3}" srcOrd="2" destOrd="0" presId="urn:microsoft.com/office/officeart/2008/layout/LinedList"/>
    <dgm:cxn modelId="{39654C23-68B5-524E-A964-C76E047CAFE4}" type="presParOf" srcId="{0B65AB5B-DA81-D648-8FF5-88EF6C0F1F2A}" destId="{87866080-19B8-AD41-9048-E0159B40E37D}" srcOrd="8" destOrd="0" presId="urn:microsoft.com/office/officeart/2008/layout/LinedList"/>
    <dgm:cxn modelId="{F7E900EC-FF48-464F-8420-7C84EEAA082B}" type="presParOf" srcId="{0B65AB5B-DA81-D648-8FF5-88EF6C0F1F2A}" destId="{EB853404-C706-0249-BD24-C141A3AB30BD}" srcOrd="9" destOrd="0" presId="urn:microsoft.com/office/officeart/2008/layout/LinedList"/>
    <dgm:cxn modelId="{F2D59915-6B32-D94D-8F1C-97B2EA71A788}" type="presParOf" srcId="{0B65AB5B-DA81-D648-8FF5-88EF6C0F1F2A}" destId="{5F8937EF-7310-7844-B3F8-41EF2D6B4AE2}" srcOrd="10" destOrd="0" presId="urn:microsoft.com/office/officeart/2008/layout/LinedList"/>
    <dgm:cxn modelId="{28EEA1DF-A53F-EA4D-AE69-75082B2AA7B6}" type="presParOf" srcId="{5F8937EF-7310-7844-B3F8-41EF2D6B4AE2}" destId="{0119657C-D68C-8748-8048-5FB4CC59EFB4}" srcOrd="0" destOrd="0" presId="urn:microsoft.com/office/officeart/2008/layout/LinedList"/>
    <dgm:cxn modelId="{61AF5D1C-6BEC-464B-AC65-720ADF333039}" type="presParOf" srcId="{5F8937EF-7310-7844-B3F8-41EF2D6B4AE2}" destId="{60EE2DAF-C7C7-AA44-A097-EAE2DD8832C8}" srcOrd="1" destOrd="0" presId="urn:microsoft.com/office/officeart/2008/layout/LinedList"/>
    <dgm:cxn modelId="{7A6A81D0-3A75-014F-BB1D-4508A599D538}" type="presParOf" srcId="{5F8937EF-7310-7844-B3F8-41EF2D6B4AE2}" destId="{919E9A55-33F1-454C-8753-52D100F3CC6E}" srcOrd="2" destOrd="0" presId="urn:microsoft.com/office/officeart/2008/layout/LinedList"/>
    <dgm:cxn modelId="{9EAF2BFC-097A-4242-A03A-EE18F7A9E1E0}" type="presParOf" srcId="{0B65AB5B-DA81-D648-8FF5-88EF6C0F1F2A}" destId="{90BC1420-BD38-F141-8019-9080810B5B3A}" srcOrd="11" destOrd="0" presId="urn:microsoft.com/office/officeart/2008/layout/LinedList"/>
    <dgm:cxn modelId="{29F0F648-72ED-704F-83EB-8A6C8E17AE50}" type="presParOf" srcId="{0B65AB5B-DA81-D648-8FF5-88EF6C0F1F2A}" destId="{99C8C837-6E6E-0D43-BDF4-AC9777CB8F78}" srcOrd="12" destOrd="0" presId="urn:microsoft.com/office/officeart/2008/layout/LinedList"/>
    <dgm:cxn modelId="{06891B70-979E-DD4A-93C7-4B40EAD9F439}" type="presParOf" srcId="{0B65AB5B-DA81-D648-8FF5-88EF6C0F1F2A}" destId="{D09AF275-E4D3-5C45-B5D8-1C947C2B50EA}" srcOrd="13" destOrd="0" presId="urn:microsoft.com/office/officeart/2008/layout/LinedList"/>
    <dgm:cxn modelId="{B1517DC6-47E3-634C-8164-984BE6989A3A}" type="presParOf" srcId="{D09AF275-E4D3-5C45-B5D8-1C947C2B50EA}" destId="{CECD11E4-5A6D-704C-A6E6-5978F2738FE1}" srcOrd="0" destOrd="0" presId="urn:microsoft.com/office/officeart/2008/layout/LinedList"/>
    <dgm:cxn modelId="{7725167E-62AD-F649-94B7-92F5B5287252}" type="presParOf" srcId="{D09AF275-E4D3-5C45-B5D8-1C947C2B50EA}" destId="{843CE5AE-202B-E045-9B0D-4D15DCFCFC8C}" srcOrd="1" destOrd="0" presId="urn:microsoft.com/office/officeart/2008/layout/LinedList"/>
    <dgm:cxn modelId="{08838C39-DD8D-3A44-AD8D-377DBF249FF5}" type="presParOf" srcId="{D09AF275-E4D3-5C45-B5D8-1C947C2B50EA}" destId="{E2BDA4D6-04E6-1B40-9D4B-88DD804C6E5B}" srcOrd="2" destOrd="0" presId="urn:microsoft.com/office/officeart/2008/layout/LinedList"/>
    <dgm:cxn modelId="{3C91891A-DBA8-444C-B070-C4701C2CE6FA}" type="presParOf" srcId="{0B65AB5B-DA81-D648-8FF5-88EF6C0F1F2A}" destId="{6581357F-DA31-904D-9742-0E8AD48685BD}" srcOrd="14" destOrd="0" presId="urn:microsoft.com/office/officeart/2008/layout/LinedList"/>
    <dgm:cxn modelId="{1C5841E1-BDB6-1D48-A8C1-16471AC500DD}" type="presParOf" srcId="{0B65AB5B-DA81-D648-8FF5-88EF6C0F1F2A}" destId="{8A740F68-7C4A-D645-97F2-835758D6BDD3}" srcOrd="15" destOrd="0" presId="urn:microsoft.com/office/officeart/2008/layout/LinedList"/>
    <dgm:cxn modelId="{ECD45389-5A0D-7648-B377-94815122BE3B}" type="presParOf" srcId="{0B65AB5B-DA81-D648-8FF5-88EF6C0F1F2A}" destId="{8B96EC86-8137-3648-92BB-A73C72CAE64B}" srcOrd="16" destOrd="0" presId="urn:microsoft.com/office/officeart/2008/layout/LinedList"/>
    <dgm:cxn modelId="{74FEE7F7-5133-7E41-9770-4B39AA294966}" type="presParOf" srcId="{8B96EC86-8137-3648-92BB-A73C72CAE64B}" destId="{EC656557-B35F-1142-B108-19061DF85E28}" srcOrd="0" destOrd="0" presId="urn:microsoft.com/office/officeart/2008/layout/LinedList"/>
    <dgm:cxn modelId="{8BFB3299-75D9-C148-8AA0-575A19E94371}" type="presParOf" srcId="{8B96EC86-8137-3648-92BB-A73C72CAE64B}" destId="{50D5DED6-9024-954A-941D-D30D54961F25}" srcOrd="1" destOrd="0" presId="urn:microsoft.com/office/officeart/2008/layout/LinedList"/>
    <dgm:cxn modelId="{D35B0B74-40AB-814D-8774-E74E90863C52}" type="presParOf" srcId="{8B96EC86-8137-3648-92BB-A73C72CAE64B}" destId="{A722CF12-C37F-814F-944F-FFE83F15E7A6}" srcOrd="2" destOrd="0" presId="urn:microsoft.com/office/officeart/2008/layout/LinedList"/>
    <dgm:cxn modelId="{BA82DE6E-184E-F743-94C9-A6A56D420A87}" type="presParOf" srcId="{0B65AB5B-DA81-D648-8FF5-88EF6C0F1F2A}" destId="{3EB56F29-5E9E-B649-A8AC-0FB60823D6CB}" srcOrd="17" destOrd="0" presId="urn:microsoft.com/office/officeart/2008/layout/LinedList"/>
    <dgm:cxn modelId="{847BCF9F-9E8D-F343-AEF2-27F6888A2F10}" type="presParOf" srcId="{0B65AB5B-DA81-D648-8FF5-88EF6C0F1F2A}" destId="{A0B366E7-B966-9C48-A77C-6F52038DB268}" srcOrd="18"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835FA1E3-85F5-FE40-A8BB-76B30D5CC601}"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GB"/>
        </a:p>
      </dgm:t>
    </dgm:pt>
    <dgm:pt modelId="{E4DFE0F9-FEDF-6844-955F-D13C62455559}">
      <dgm:prSet/>
      <dgm:spPr/>
      <dgm:t>
        <a:bodyPr/>
        <a:lstStyle/>
        <a:p>
          <a:r>
            <a:rPr lang="en-IN"/>
            <a:t>Rural development seeks to transform all the sectors of rural economy – the  primary sector, the secondary sector and the tertiary sector.</a:t>
          </a:r>
        </a:p>
      </dgm:t>
    </dgm:pt>
    <dgm:pt modelId="{30807AD7-E3E9-D743-B1E9-4E9E3B219500}" type="parTrans" cxnId="{61AAD815-D2FB-014C-9E51-A43C6664A8BB}">
      <dgm:prSet/>
      <dgm:spPr/>
      <dgm:t>
        <a:bodyPr/>
        <a:lstStyle/>
        <a:p>
          <a:endParaRPr lang="en-GB"/>
        </a:p>
      </dgm:t>
    </dgm:pt>
    <dgm:pt modelId="{691D8920-119A-B14D-A2A7-74220D13A227}" type="sibTrans" cxnId="{61AAD815-D2FB-014C-9E51-A43C6664A8BB}">
      <dgm:prSet/>
      <dgm:spPr/>
      <dgm:t>
        <a:bodyPr/>
        <a:lstStyle/>
        <a:p>
          <a:endParaRPr lang="en-GB"/>
        </a:p>
      </dgm:t>
    </dgm:pt>
    <dgm:pt modelId="{0157636E-6E45-154C-A3A3-DE83267825A9}">
      <dgm:prSet/>
      <dgm:spPr/>
      <dgm:t>
        <a:bodyPr/>
        <a:lstStyle/>
        <a:p>
          <a:r>
            <a:rPr lang="en-IN"/>
            <a:t>It is concerned with the improvement of the standard of living of the rurality’s through the provision of health and medical facilities, employment opportunities including  vocational training, educational facilities etc.</a:t>
          </a:r>
        </a:p>
      </dgm:t>
    </dgm:pt>
    <dgm:pt modelId="{95DBB99E-925E-854D-A8D0-4C1F1F1F4ACE}" type="parTrans" cxnId="{839BDB71-0DA9-A446-8E80-402FFAF8D7AE}">
      <dgm:prSet/>
      <dgm:spPr/>
      <dgm:t>
        <a:bodyPr/>
        <a:lstStyle/>
        <a:p>
          <a:endParaRPr lang="en-GB"/>
        </a:p>
      </dgm:t>
    </dgm:pt>
    <dgm:pt modelId="{0B920C7D-481D-2C49-8708-47F2AE9AD384}" type="sibTrans" cxnId="{839BDB71-0DA9-A446-8E80-402FFAF8D7AE}">
      <dgm:prSet/>
      <dgm:spPr/>
      <dgm:t>
        <a:bodyPr/>
        <a:lstStyle/>
        <a:p>
          <a:endParaRPr lang="en-GB"/>
        </a:p>
      </dgm:t>
    </dgm:pt>
    <dgm:pt modelId="{D1FCE244-39BA-3C49-98F1-F332620608C0}">
      <dgm:prSet/>
      <dgm:spPr/>
      <dgm:t>
        <a:bodyPr/>
        <a:lstStyle/>
        <a:p>
          <a:r>
            <a:rPr lang="en-IN"/>
            <a:t>It brings about significant improvement in the socio-economic conditions of the  scheduled castes,  scheduled tribes, the landless agricultural labourers and the marginal and  small fanners.</a:t>
          </a:r>
        </a:p>
      </dgm:t>
    </dgm:pt>
    <dgm:pt modelId="{A28CB31B-399B-AE4E-AE1E-982C69C0C241}" type="parTrans" cxnId="{D198610D-3E0E-8B4C-AD48-5BCB7828E021}">
      <dgm:prSet/>
      <dgm:spPr/>
      <dgm:t>
        <a:bodyPr/>
        <a:lstStyle/>
        <a:p>
          <a:endParaRPr lang="en-GB"/>
        </a:p>
      </dgm:t>
    </dgm:pt>
    <dgm:pt modelId="{3AEB59F6-4F87-5344-8D3C-F8848FD7610E}" type="sibTrans" cxnId="{D198610D-3E0E-8B4C-AD48-5BCB7828E021}">
      <dgm:prSet/>
      <dgm:spPr/>
      <dgm:t>
        <a:bodyPr/>
        <a:lstStyle/>
        <a:p>
          <a:endParaRPr lang="en-GB"/>
        </a:p>
      </dgm:t>
    </dgm:pt>
    <dgm:pt modelId="{7D427AB8-12D1-CD4E-B7C7-3CD06D52A291}" type="pres">
      <dgm:prSet presAssocID="{835FA1E3-85F5-FE40-A8BB-76B30D5CC601}" presName="vert0" presStyleCnt="0">
        <dgm:presLayoutVars>
          <dgm:dir/>
          <dgm:animOne val="branch"/>
          <dgm:animLvl val="lvl"/>
        </dgm:presLayoutVars>
      </dgm:prSet>
      <dgm:spPr/>
    </dgm:pt>
    <dgm:pt modelId="{22FA935E-77D0-8B4F-9C6E-DE253DAE42BC}" type="pres">
      <dgm:prSet presAssocID="{E4DFE0F9-FEDF-6844-955F-D13C62455559}" presName="thickLine" presStyleLbl="alignNode1" presStyleIdx="0" presStyleCnt="3"/>
      <dgm:spPr/>
    </dgm:pt>
    <dgm:pt modelId="{25E4EFFF-AEDD-034F-AE6E-9669AAF302E2}" type="pres">
      <dgm:prSet presAssocID="{E4DFE0F9-FEDF-6844-955F-D13C62455559}" presName="horz1" presStyleCnt="0"/>
      <dgm:spPr/>
    </dgm:pt>
    <dgm:pt modelId="{EBC1D084-5951-DE40-B691-9AC113FC435F}" type="pres">
      <dgm:prSet presAssocID="{E4DFE0F9-FEDF-6844-955F-D13C62455559}" presName="tx1" presStyleLbl="revTx" presStyleIdx="0" presStyleCnt="3"/>
      <dgm:spPr/>
    </dgm:pt>
    <dgm:pt modelId="{C6FFBE5E-31B7-ED40-97E3-65D196BD81F1}" type="pres">
      <dgm:prSet presAssocID="{E4DFE0F9-FEDF-6844-955F-D13C62455559}" presName="vert1" presStyleCnt="0"/>
      <dgm:spPr/>
    </dgm:pt>
    <dgm:pt modelId="{B2ED2250-32EB-344F-B39D-153830DFDF7C}" type="pres">
      <dgm:prSet presAssocID="{0157636E-6E45-154C-A3A3-DE83267825A9}" presName="thickLine" presStyleLbl="alignNode1" presStyleIdx="1" presStyleCnt="3"/>
      <dgm:spPr/>
    </dgm:pt>
    <dgm:pt modelId="{60F366E6-7133-AC41-9A40-49794BFC5886}" type="pres">
      <dgm:prSet presAssocID="{0157636E-6E45-154C-A3A3-DE83267825A9}" presName="horz1" presStyleCnt="0"/>
      <dgm:spPr/>
    </dgm:pt>
    <dgm:pt modelId="{F137E0D4-157F-9E43-B47D-E949D9B8BFF3}" type="pres">
      <dgm:prSet presAssocID="{0157636E-6E45-154C-A3A3-DE83267825A9}" presName="tx1" presStyleLbl="revTx" presStyleIdx="1" presStyleCnt="3"/>
      <dgm:spPr/>
    </dgm:pt>
    <dgm:pt modelId="{67B694C5-4409-0D48-A559-CD4F8EF4CF7D}" type="pres">
      <dgm:prSet presAssocID="{0157636E-6E45-154C-A3A3-DE83267825A9}" presName="vert1" presStyleCnt="0"/>
      <dgm:spPr/>
    </dgm:pt>
    <dgm:pt modelId="{023A32BF-44B6-5B48-94F8-C2DE3891D2DE}" type="pres">
      <dgm:prSet presAssocID="{D1FCE244-39BA-3C49-98F1-F332620608C0}" presName="thickLine" presStyleLbl="alignNode1" presStyleIdx="2" presStyleCnt="3"/>
      <dgm:spPr/>
    </dgm:pt>
    <dgm:pt modelId="{2C448B43-52AC-2443-918A-3ADA10BEA5CE}" type="pres">
      <dgm:prSet presAssocID="{D1FCE244-39BA-3C49-98F1-F332620608C0}" presName="horz1" presStyleCnt="0"/>
      <dgm:spPr/>
    </dgm:pt>
    <dgm:pt modelId="{82396338-6B02-9A4A-8086-7DA6B40C3C71}" type="pres">
      <dgm:prSet presAssocID="{D1FCE244-39BA-3C49-98F1-F332620608C0}" presName="tx1" presStyleLbl="revTx" presStyleIdx="2" presStyleCnt="3"/>
      <dgm:spPr/>
    </dgm:pt>
    <dgm:pt modelId="{9ED27359-CB56-4C47-9198-26A900E6341F}" type="pres">
      <dgm:prSet presAssocID="{D1FCE244-39BA-3C49-98F1-F332620608C0}" presName="vert1" presStyleCnt="0"/>
      <dgm:spPr/>
    </dgm:pt>
  </dgm:ptLst>
  <dgm:cxnLst>
    <dgm:cxn modelId="{D198610D-3E0E-8B4C-AD48-5BCB7828E021}" srcId="{835FA1E3-85F5-FE40-A8BB-76B30D5CC601}" destId="{D1FCE244-39BA-3C49-98F1-F332620608C0}" srcOrd="2" destOrd="0" parTransId="{A28CB31B-399B-AE4E-AE1E-982C69C0C241}" sibTransId="{3AEB59F6-4F87-5344-8D3C-F8848FD7610E}"/>
    <dgm:cxn modelId="{61AAD815-D2FB-014C-9E51-A43C6664A8BB}" srcId="{835FA1E3-85F5-FE40-A8BB-76B30D5CC601}" destId="{E4DFE0F9-FEDF-6844-955F-D13C62455559}" srcOrd="0" destOrd="0" parTransId="{30807AD7-E3E9-D743-B1E9-4E9E3B219500}" sibTransId="{691D8920-119A-B14D-A2A7-74220D13A227}"/>
    <dgm:cxn modelId="{839BDB71-0DA9-A446-8E80-402FFAF8D7AE}" srcId="{835FA1E3-85F5-FE40-A8BB-76B30D5CC601}" destId="{0157636E-6E45-154C-A3A3-DE83267825A9}" srcOrd="1" destOrd="0" parTransId="{95DBB99E-925E-854D-A8D0-4C1F1F1F4ACE}" sibTransId="{0B920C7D-481D-2C49-8708-47F2AE9AD384}"/>
    <dgm:cxn modelId="{E18CA97A-11CC-D244-AB9F-D7D4E528CD17}" type="presOf" srcId="{0157636E-6E45-154C-A3A3-DE83267825A9}" destId="{F137E0D4-157F-9E43-B47D-E949D9B8BFF3}" srcOrd="0" destOrd="0" presId="urn:microsoft.com/office/officeart/2008/layout/LinedList"/>
    <dgm:cxn modelId="{F4F0D5B6-7FED-5740-BCD8-33D58319FB9E}" type="presOf" srcId="{E4DFE0F9-FEDF-6844-955F-D13C62455559}" destId="{EBC1D084-5951-DE40-B691-9AC113FC435F}" srcOrd="0" destOrd="0" presId="urn:microsoft.com/office/officeart/2008/layout/LinedList"/>
    <dgm:cxn modelId="{B3FB7ED9-3A15-0A44-A1F9-31A7844CC38C}" type="presOf" srcId="{D1FCE244-39BA-3C49-98F1-F332620608C0}" destId="{82396338-6B02-9A4A-8086-7DA6B40C3C71}" srcOrd="0" destOrd="0" presId="urn:microsoft.com/office/officeart/2008/layout/LinedList"/>
    <dgm:cxn modelId="{9D2DE9FB-4285-6E42-894F-0FDAEEFCBADA}" type="presOf" srcId="{835FA1E3-85F5-FE40-A8BB-76B30D5CC601}" destId="{7D427AB8-12D1-CD4E-B7C7-3CD06D52A291}" srcOrd="0" destOrd="0" presId="urn:microsoft.com/office/officeart/2008/layout/LinedList"/>
    <dgm:cxn modelId="{488B9E15-B84C-B640-BA3A-EE96E7A2C331}" type="presParOf" srcId="{7D427AB8-12D1-CD4E-B7C7-3CD06D52A291}" destId="{22FA935E-77D0-8B4F-9C6E-DE253DAE42BC}" srcOrd="0" destOrd="0" presId="urn:microsoft.com/office/officeart/2008/layout/LinedList"/>
    <dgm:cxn modelId="{892FFE8D-28E5-044D-BF6C-AF735F256D70}" type="presParOf" srcId="{7D427AB8-12D1-CD4E-B7C7-3CD06D52A291}" destId="{25E4EFFF-AEDD-034F-AE6E-9669AAF302E2}" srcOrd="1" destOrd="0" presId="urn:microsoft.com/office/officeart/2008/layout/LinedList"/>
    <dgm:cxn modelId="{58726CF8-ACBE-D64E-A238-27602B60E13B}" type="presParOf" srcId="{25E4EFFF-AEDD-034F-AE6E-9669AAF302E2}" destId="{EBC1D084-5951-DE40-B691-9AC113FC435F}" srcOrd="0" destOrd="0" presId="urn:microsoft.com/office/officeart/2008/layout/LinedList"/>
    <dgm:cxn modelId="{82DC080C-1270-8747-9039-864680FD1BE4}" type="presParOf" srcId="{25E4EFFF-AEDD-034F-AE6E-9669AAF302E2}" destId="{C6FFBE5E-31B7-ED40-97E3-65D196BD81F1}" srcOrd="1" destOrd="0" presId="urn:microsoft.com/office/officeart/2008/layout/LinedList"/>
    <dgm:cxn modelId="{AAA20089-9B0C-A94F-873B-F632767D4FB3}" type="presParOf" srcId="{7D427AB8-12D1-CD4E-B7C7-3CD06D52A291}" destId="{B2ED2250-32EB-344F-B39D-153830DFDF7C}" srcOrd="2" destOrd="0" presId="urn:microsoft.com/office/officeart/2008/layout/LinedList"/>
    <dgm:cxn modelId="{F83911C5-154A-2D4B-A3D8-CC62EBEBE449}" type="presParOf" srcId="{7D427AB8-12D1-CD4E-B7C7-3CD06D52A291}" destId="{60F366E6-7133-AC41-9A40-49794BFC5886}" srcOrd="3" destOrd="0" presId="urn:microsoft.com/office/officeart/2008/layout/LinedList"/>
    <dgm:cxn modelId="{929873C5-34A7-4B46-BD82-547A5E58EB96}" type="presParOf" srcId="{60F366E6-7133-AC41-9A40-49794BFC5886}" destId="{F137E0D4-157F-9E43-B47D-E949D9B8BFF3}" srcOrd="0" destOrd="0" presId="urn:microsoft.com/office/officeart/2008/layout/LinedList"/>
    <dgm:cxn modelId="{D40CF14C-B28E-A24C-A901-B4F2F527B548}" type="presParOf" srcId="{60F366E6-7133-AC41-9A40-49794BFC5886}" destId="{67B694C5-4409-0D48-A559-CD4F8EF4CF7D}" srcOrd="1" destOrd="0" presId="urn:microsoft.com/office/officeart/2008/layout/LinedList"/>
    <dgm:cxn modelId="{DF6E5F69-17AB-FB49-A16E-37AA7DCF208D}" type="presParOf" srcId="{7D427AB8-12D1-CD4E-B7C7-3CD06D52A291}" destId="{023A32BF-44B6-5B48-94F8-C2DE3891D2DE}" srcOrd="4" destOrd="0" presId="urn:microsoft.com/office/officeart/2008/layout/LinedList"/>
    <dgm:cxn modelId="{33E4D7A8-EF14-0048-841C-0693A796CB6E}" type="presParOf" srcId="{7D427AB8-12D1-CD4E-B7C7-3CD06D52A291}" destId="{2C448B43-52AC-2443-918A-3ADA10BEA5CE}" srcOrd="5" destOrd="0" presId="urn:microsoft.com/office/officeart/2008/layout/LinedList"/>
    <dgm:cxn modelId="{A43D5141-E2AB-D04D-B96A-27B2EE55A6DD}" type="presParOf" srcId="{2C448B43-52AC-2443-918A-3ADA10BEA5CE}" destId="{82396338-6B02-9A4A-8086-7DA6B40C3C71}" srcOrd="0" destOrd="0" presId="urn:microsoft.com/office/officeart/2008/layout/LinedList"/>
    <dgm:cxn modelId="{95D0CFA7-B8FB-A940-B3E0-15F3BEF82C2B}" type="presParOf" srcId="{2C448B43-52AC-2443-918A-3ADA10BEA5CE}" destId="{9ED27359-CB56-4C47-9198-26A900E6341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72365281-E256-1440-8DF9-A1564C9D2548}"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GB"/>
        </a:p>
      </dgm:t>
    </dgm:pt>
    <dgm:pt modelId="{EFA9F442-8261-864A-8F47-BEBB39919334}">
      <dgm:prSet/>
      <dgm:spPr/>
      <dgm:t>
        <a:bodyPr/>
        <a:lstStyle/>
        <a:p>
          <a:r>
            <a:rPr lang="en-IN"/>
            <a:t>Agricultural development constitutes the crucial aspect of rural development.  Agricultural development is possible through the use of better seeds, adequate  fertilisers,  manures, and pesticides, adequate  supply of water and effective implementation of land  reform measures.</a:t>
          </a:r>
        </a:p>
      </dgm:t>
    </dgm:pt>
    <dgm:pt modelId="{2E966482-ECE8-3946-9C14-6AD7128BF1A7}" type="parTrans" cxnId="{CA9029DA-FFAD-BC40-A571-C29652D3F251}">
      <dgm:prSet/>
      <dgm:spPr/>
      <dgm:t>
        <a:bodyPr/>
        <a:lstStyle/>
        <a:p>
          <a:endParaRPr lang="en-GB"/>
        </a:p>
      </dgm:t>
    </dgm:pt>
    <dgm:pt modelId="{A09DB500-D82D-8842-BDD4-1A3B02DB51C5}" type="sibTrans" cxnId="{CA9029DA-FFAD-BC40-A571-C29652D3F251}">
      <dgm:prSet/>
      <dgm:spPr/>
      <dgm:t>
        <a:bodyPr/>
        <a:lstStyle/>
        <a:p>
          <a:endParaRPr lang="en-GB"/>
        </a:p>
      </dgm:t>
    </dgm:pt>
    <dgm:pt modelId="{A9513A0A-7D6F-774C-9E3B-EF26D62DB2E4}">
      <dgm:prSet/>
      <dgm:spPr/>
      <dgm:t>
        <a:bodyPr/>
        <a:lstStyle/>
        <a:p>
          <a:r>
            <a:rPr lang="en-IN"/>
            <a:t>The success of the rural development programmes depends on the co-operative  orientation and attitude among the rurality's. The functioning of the co-operative societies  goes a long way in improving the conditions of the vulnerable sections of the rural set-up.</a:t>
          </a:r>
        </a:p>
      </dgm:t>
    </dgm:pt>
    <dgm:pt modelId="{A3496093-DEBD-DC44-B3AE-08C94B2EEA44}" type="parTrans" cxnId="{0787EA7A-47AB-9346-BB8C-ED36B29F78A8}">
      <dgm:prSet/>
      <dgm:spPr/>
      <dgm:t>
        <a:bodyPr/>
        <a:lstStyle/>
        <a:p>
          <a:endParaRPr lang="en-GB"/>
        </a:p>
      </dgm:t>
    </dgm:pt>
    <dgm:pt modelId="{A0D7911E-6E06-9F43-B990-009FE6DD4D28}" type="sibTrans" cxnId="{0787EA7A-47AB-9346-BB8C-ED36B29F78A8}">
      <dgm:prSet/>
      <dgm:spPr/>
      <dgm:t>
        <a:bodyPr/>
        <a:lstStyle/>
        <a:p>
          <a:endParaRPr lang="en-GB"/>
        </a:p>
      </dgm:t>
    </dgm:pt>
    <dgm:pt modelId="{EBCFA165-9BF1-2746-82C9-EB81E742C894}">
      <dgm:prSet/>
      <dgm:spPr/>
      <dgm:t>
        <a:bodyPr/>
        <a:lstStyle/>
        <a:p>
          <a:r>
            <a:rPr lang="en-IN"/>
            <a:t>Rural   development   programmes   demand   the   active   participation   of  the rurality's. While formulating these programmes the opinions, attitudes, drives and interests of the rural  people should be taken into account. Further, dedicated and committed village leaders should  come forward to guide the masses for bringing about rural development.</a:t>
          </a:r>
        </a:p>
      </dgm:t>
    </dgm:pt>
    <dgm:pt modelId="{1890371D-FE01-6A4C-8F1E-B92A0487FF56}" type="parTrans" cxnId="{AB3B1C02-C001-754B-8A48-2FA83BB2566C}">
      <dgm:prSet/>
      <dgm:spPr/>
      <dgm:t>
        <a:bodyPr/>
        <a:lstStyle/>
        <a:p>
          <a:endParaRPr lang="en-GB"/>
        </a:p>
      </dgm:t>
    </dgm:pt>
    <dgm:pt modelId="{6394B45D-CA91-DD42-8A61-AFE498F420DA}" type="sibTrans" cxnId="{AB3B1C02-C001-754B-8A48-2FA83BB2566C}">
      <dgm:prSet/>
      <dgm:spPr/>
      <dgm:t>
        <a:bodyPr/>
        <a:lstStyle/>
        <a:p>
          <a:endParaRPr lang="en-GB"/>
        </a:p>
      </dgm:t>
    </dgm:pt>
    <dgm:pt modelId="{AFE4EA77-369F-0E48-8D68-CCD3D09CA041}" type="pres">
      <dgm:prSet presAssocID="{72365281-E256-1440-8DF9-A1564C9D2548}" presName="vert0" presStyleCnt="0">
        <dgm:presLayoutVars>
          <dgm:dir/>
          <dgm:animOne val="branch"/>
          <dgm:animLvl val="lvl"/>
        </dgm:presLayoutVars>
      </dgm:prSet>
      <dgm:spPr/>
    </dgm:pt>
    <dgm:pt modelId="{68732513-98A3-2A44-8270-B314C1A2B09F}" type="pres">
      <dgm:prSet presAssocID="{EFA9F442-8261-864A-8F47-BEBB39919334}" presName="thickLine" presStyleLbl="alignNode1" presStyleIdx="0" presStyleCnt="3"/>
      <dgm:spPr/>
    </dgm:pt>
    <dgm:pt modelId="{B81D73AA-32C9-B144-8312-F878FE9784D7}" type="pres">
      <dgm:prSet presAssocID="{EFA9F442-8261-864A-8F47-BEBB39919334}" presName="horz1" presStyleCnt="0"/>
      <dgm:spPr/>
    </dgm:pt>
    <dgm:pt modelId="{34A144D1-430F-2F4C-B207-31154B2BC3F4}" type="pres">
      <dgm:prSet presAssocID="{EFA9F442-8261-864A-8F47-BEBB39919334}" presName="tx1" presStyleLbl="revTx" presStyleIdx="0" presStyleCnt="3"/>
      <dgm:spPr/>
    </dgm:pt>
    <dgm:pt modelId="{06FF34AA-B576-BD41-8616-59DDDAF9F7EF}" type="pres">
      <dgm:prSet presAssocID="{EFA9F442-8261-864A-8F47-BEBB39919334}" presName="vert1" presStyleCnt="0"/>
      <dgm:spPr/>
    </dgm:pt>
    <dgm:pt modelId="{B73D31D8-2203-1E4A-9D88-756B2FB22592}" type="pres">
      <dgm:prSet presAssocID="{A9513A0A-7D6F-774C-9E3B-EF26D62DB2E4}" presName="thickLine" presStyleLbl="alignNode1" presStyleIdx="1" presStyleCnt="3"/>
      <dgm:spPr/>
    </dgm:pt>
    <dgm:pt modelId="{641131BF-6B69-BE4F-983F-2920367BD789}" type="pres">
      <dgm:prSet presAssocID="{A9513A0A-7D6F-774C-9E3B-EF26D62DB2E4}" presName="horz1" presStyleCnt="0"/>
      <dgm:spPr/>
    </dgm:pt>
    <dgm:pt modelId="{F798311A-3F42-834C-A599-37F0E8D376A9}" type="pres">
      <dgm:prSet presAssocID="{A9513A0A-7D6F-774C-9E3B-EF26D62DB2E4}" presName="tx1" presStyleLbl="revTx" presStyleIdx="1" presStyleCnt="3"/>
      <dgm:spPr/>
    </dgm:pt>
    <dgm:pt modelId="{B4302B2C-6848-A64E-A8C3-FC2FC9BACCBF}" type="pres">
      <dgm:prSet presAssocID="{A9513A0A-7D6F-774C-9E3B-EF26D62DB2E4}" presName="vert1" presStyleCnt="0"/>
      <dgm:spPr/>
    </dgm:pt>
    <dgm:pt modelId="{F4EDE4A9-EB07-4446-86BD-0FC145D1E6A3}" type="pres">
      <dgm:prSet presAssocID="{EBCFA165-9BF1-2746-82C9-EB81E742C894}" presName="thickLine" presStyleLbl="alignNode1" presStyleIdx="2" presStyleCnt="3"/>
      <dgm:spPr/>
    </dgm:pt>
    <dgm:pt modelId="{56D84029-1A73-2B41-878D-0573FC8C8870}" type="pres">
      <dgm:prSet presAssocID="{EBCFA165-9BF1-2746-82C9-EB81E742C894}" presName="horz1" presStyleCnt="0"/>
      <dgm:spPr/>
    </dgm:pt>
    <dgm:pt modelId="{4303D91C-A469-D84F-B044-B7AA94215E37}" type="pres">
      <dgm:prSet presAssocID="{EBCFA165-9BF1-2746-82C9-EB81E742C894}" presName="tx1" presStyleLbl="revTx" presStyleIdx="2" presStyleCnt="3"/>
      <dgm:spPr/>
    </dgm:pt>
    <dgm:pt modelId="{30C3416E-F31A-A94E-9CA3-35444822B331}" type="pres">
      <dgm:prSet presAssocID="{EBCFA165-9BF1-2746-82C9-EB81E742C894}" presName="vert1" presStyleCnt="0"/>
      <dgm:spPr/>
    </dgm:pt>
  </dgm:ptLst>
  <dgm:cxnLst>
    <dgm:cxn modelId="{AB3B1C02-C001-754B-8A48-2FA83BB2566C}" srcId="{72365281-E256-1440-8DF9-A1564C9D2548}" destId="{EBCFA165-9BF1-2746-82C9-EB81E742C894}" srcOrd="2" destOrd="0" parTransId="{1890371D-FE01-6A4C-8F1E-B92A0487FF56}" sibTransId="{6394B45D-CA91-DD42-8A61-AFE498F420DA}"/>
    <dgm:cxn modelId="{82049C4C-064B-8344-94DD-F816E7126769}" type="presOf" srcId="{EFA9F442-8261-864A-8F47-BEBB39919334}" destId="{34A144D1-430F-2F4C-B207-31154B2BC3F4}" srcOrd="0" destOrd="0" presId="urn:microsoft.com/office/officeart/2008/layout/LinedList"/>
    <dgm:cxn modelId="{0787EA7A-47AB-9346-BB8C-ED36B29F78A8}" srcId="{72365281-E256-1440-8DF9-A1564C9D2548}" destId="{A9513A0A-7D6F-774C-9E3B-EF26D62DB2E4}" srcOrd="1" destOrd="0" parTransId="{A3496093-DEBD-DC44-B3AE-08C94B2EEA44}" sibTransId="{A0D7911E-6E06-9F43-B990-009FE6DD4D28}"/>
    <dgm:cxn modelId="{CA9029DA-FFAD-BC40-A571-C29652D3F251}" srcId="{72365281-E256-1440-8DF9-A1564C9D2548}" destId="{EFA9F442-8261-864A-8F47-BEBB39919334}" srcOrd="0" destOrd="0" parTransId="{2E966482-ECE8-3946-9C14-6AD7128BF1A7}" sibTransId="{A09DB500-D82D-8842-BDD4-1A3B02DB51C5}"/>
    <dgm:cxn modelId="{CDB826E3-8124-F843-9C87-E266508B9610}" type="presOf" srcId="{EBCFA165-9BF1-2746-82C9-EB81E742C894}" destId="{4303D91C-A469-D84F-B044-B7AA94215E37}" srcOrd="0" destOrd="0" presId="urn:microsoft.com/office/officeart/2008/layout/LinedList"/>
    <dgm:cxn modelId="{15D7D8E6-95D4-9342-9630-5736D4791C69}" type="presOf" srcId="{A9513A0A-7D6F-774C-9E3B-EF26D62DB2E4}" destId="{F798311A-3F42-834C-A599-37F0E8D376A9}" srcOrd="0" destOrd="0" presId="urn:microsoft.com/office/officeart/2008/layout/LinedList"/>
    <dgm:cxn modelId="{2FC97BE9-1DC8-5145-90B8-CF3FBCD6BC6F}" type="presOf" srcId="{72365281-E256-1440-8DF9-A1564C9D2548}" destId="{AFE4EA77-369F-0E48-8D68-CCD3D09CA041}" srcOrd="0" destOrd="0" presId="urn:microsoft.com/office/officeart/2008/layout/LinedList"/>
    <dgm:cxn modelId="{7A8183CC-35C1-174A-B0A9-DDDF41C5FC81}" type="presParOf" srcId="{AFE4EA77-369F-0E48-8D68-CCD3D09CA041}" destId="{68732513-98A3-2A44-8270-B314C1A2B09F}" srcOrd="0" destOrd="0" presId="urn:microsoft.com/office/officeart/2008/layout/LinedList"/>
    <dgm:cxn modelId="{F0F8F4DB-E082-3746-9B30-D4FA6BF0F773}" type="presParOf" srcId="{AFE4EA77-369F-0E48-8D68-CCD3D09CA041}" destId="{B81D73AA-32C9-B144-8312-F878FE9784D7}" srcOrd="1" destOrd="0" presId="urn:microsoft.com/office/officeart/2008/layout/LinedList"/>
    <dgm:cxn modelId="{E74A386C-668A-B448-BEE0-46AC4F585FD3}" type="presParOf" srcId="{B81D73AA-32C9-B144-8312-F878FE9784D7}" destId="{34A144D1-430F-2F4C-B207-31154B2BC3F4}" srcOrd="0" destOrd="0" presId="urn:microsoft.com/office/officeart/2008/layout/LinedList"/>
    <dgm:cxn modelId="{BC8B3B33-9459-034E-AE13-AE5721692886}" type="presParOf" srcId="{B81D73AA-32C9-B144-8312-F878FE9784D7}" destId="{06FF34AA-B576-BD41-8616-59DDDAF9F7EF}" srcOrd="1" destOrd="0" presId="urn:microsoft.com/office/officeart/2008/layout/LinedList"/>
    <dgm:cxn modelId="{F20BDE93-17B6-4346-A8F5-BB593A6447CF}" type="presParOf" srcId="{AFE4EA77-369F-0E48-8D68-CCD3D09CA041}" destId="{B73D31D8-2203-1E4A-9D88-756B2FB22592}" srcOrd="2" destOrd="0" presId="urn:microsoft.com/office/officeart/2008/layout/LinedList"/>
    <dgm:cxn modelId="{AE75289D-A2C8-5E4A-8641-35C5BB31E7BD}" type="presParOf" srcId="{AFE4EA77-369F-0E48-8D68-CCD3D09CA041}" destId="{641131BF-6B69-BE4F-983F-2920367BD789}" srcOrd="3" destOrd="0" presId="urn:microsoft.com/office/officeart/2008/layout/LinedList"/>
    <dgm:cxn modelId="{A6C09BFF-8E22-4642-BC05-26717E1532E0}" type="presParOf" srcId="{641131BF-6B69-BE4F-983F-2920367BD789}" destId="{F798311A-3F42-834C-A599-37F0E8D376A9}" srcOrd="0" destOrd="0" presId="urn:microsoft.com/office/officeart/2008/layout/LinedList"/>
    <dgm:cxn modelId="{1DA4B5B0-B8B2-634F-A519-740BBDB52592}" type="presParOf" srcId="{641131BF-6B69-BE4F-983F-2920367BD789}" destId="{B4302B2C-6848-A64E-A8C3-FC2FC9BACCBF}" srcOrd="1" destOrd="0" presId="urn:microsoft.com/office/officeart/2008/layout/LinedList"/>
    <dgm:cxn modelId="{C8EAF2B8-9FDE-C644-BC59-8F0B9DE4AAB7}" type="presParOf" srcId="{AFE4EA77-369F-0E48-8D68-CCD3D09CA041}" destId="{F4EDE4A9-EB07-4446-86BD-0FC145D1E6A3}" srcOrd="4" destOrd="0" presId="urn:microsoft.com/office/officeart/2008/layout/LinedList"/>
    <dgm:cxn modelId="{342A9EAF-1394-F747-BE75-68ED0341342D}" type="presParOf" srcId="{AFE4EA77-369F-0E48-8D68-CCD3D09CA041}" destId="{56D84029-1A73-2B41-878D-0573FC8C8870}" srcOrd="5" destOrd="0" presId="urn:microsoft.com/office/officeart/2008/layout/LinedList"/>
    <dgm:cxn modelId="{85BECD15-CDE2-964C-B3B4-BA494AA8A037}" type="presParOf" srcId="{56D84029-1A73-2B41-878D-0573FC8C8870}" destId="{4303D91C-A469-D84F-B044-B7AA94215E37}" srcOrd="0" destOrd="0" presId="urn:microsoft.com/office/officeart/2008/layout/LinedList"/>
    <dgm:cxn modelId="{E55A7534-E62C-6049-803C-CD279D99CDA8}" type="presParOf" srcId="{56D84029-1A73-2B41-878D-0573FC8C8870}" destId="{30C3416E-F31A-A94E-9CA3-35444822B33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9842C2CB-0034-554B-98C7-B3C321FFF343}"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GB"/>
        </a:p>
      </dgm:t>
    </dgm:pt>
    <dgm:pt modelId="{C932B6BF-D15F-3344-A08C-785E856EC6C0}">
      <dgm:prSet/>
      <dgm:spPr/>
      <dgm:t>
        <a:bodyPr/>
        <a:lstStyle/>
        <a:p>
          <a:r>
            <a:rPr lang="en-IN"/>
            <a:t>It is claimed that the concept of Integrated Rural Development was originally  propounded by the World Bank. In India the concept was put forward in the year 1976 at the  All-India Science Congress by C. Subramanyam, the then Finance Minister of India.</a:t>
          </a:r>
        </a:p>
      </dgm:t>
    </dgm:pt>
    <dgm:pt modelId="{C04C2D93-6430-4B45-B2FE-635387C3DB30}" type="parTrans" cxnId="{4C2688D3-A0C4-0F46-ADC3-79061024661F}">
      <dgm:prSet/>
      <dgm:spPr/>
      <dgm:t>
        <a:bodyPr/>
        <a:lstStyle/>
        <a:p>
          <a:endParaRPr lang="en-GB"/>
        </a:p>
      </dgm:t>
    </dgm:pt>
    <dgm:pt modelId="{E14E6575-25F7-1948-9172-29FB014830C5}" type="sibTrans" cxnId="{4C2688D3-A0C4-0F46-ADC3-79061024661F}">
      <dgm:prSet/>
      <dgm:spPr/>
      <dgm:t>
        <a:bodyPr/>
        <a:lstStyle/>
        <a:p>
          <a:endParaRPr lang="en-GB"/>
        </a:p>
      </dgm:t>
    </dgm:pt>
    <dgm:pt modelId="{D24241F9-A738-CC43-8968-272A2848C3DD}">
      <dgm:prSet/>
      <dgm:spPr/>
      <dgm:t>
        <a:bodyPr/>
        <a:lstStyle/>
        <a:p>
          <a:r>
            <a:rPr lang="en-IN"/>
            <a:t>He viewed integrated rural development as “systematic, scientific and integrated use  of all our natural resources and as a part of this process enabling every person to engage  himself in a productive and socially useful occupation and earn an income that would meet at  least the basic needs.”</a:t>
          </a:r>
        </a:p>
      </dgm:t>
    </dgm:pt>
    <dgm:pt modelId="{AF108FEE-5502-5949-85CC-C296EF4E1FD4}" type="parTrans" cxnId="{9884999A-3FA8-6141-8E7D-3C119F42B015}">
      <dgm:prSet/>
      <dgm:spPr/>
      <dgm:t>
        <a:bodyPr/>
        <a:lstStyle/>
        <a:p>
          <a:endParaRPr lang="en-GB"/>
        </a:p>
      </dgm:t>
    </dgm:pt>
    <dgm:pt modelId="{EF3B7779-72E6-C748-93E6-974B8EEAA87A}" type="sibTrans" cxnId="{9884999A-3FA8-6141-8E7D-3C119F42B015}">
      <dgm:prSet/>
      <dgm:spPr/>
      <dgm:t>
        <a:bodyPr/>
        <a:lstStyle/>
        <a:p>
          <a:endParaRPr lang="en-GB"/>
        </a:p>
      </dgm:t>
    </dgm:pt>
    <dgm:pt modelId="{572771F4-068A-9040-9080-250C0BA1204C}">
      <dgm:prSet/>
      <dgm:spPr/>
      <dgm:t>
        <a:bodyPr/>
        <a:lstStyle/>
        <a:p>
          <a:r>
            <a:rPr lang="en-IN"/>
            <a:t>He holds the view that the use of natural resources is possible only through the  application of science and technology. Further, proper application of science and technology  results in the fulfilment of basic social needs.</a:t>
          </a:r>
        </a:p>
      </dgm:t>
    </dgm:pt>
    <dgm:pt modelId="{BE364DC0-70E3-374F-BED5-7A4E004151CA}" type="parTrans" cxnId="{C690F1DD-0273-8A43-AA14-098A4F810F96}">
      <dgm:prSet/>
      <dgm:spPr/>
      <dgm:t>
        <a:bodyPr/>
        <a:lstStyle/>
        <a:p>
          <a:endParaRPr lang="en-GB"/>
        </a:p>
      </dgm:t>
    </dgm:pt>
    <dgm:pt modelId="{62E3CBC4-668F-514B-BDED-44C0F450F561}" type="sibTrans" cxnId="{C690F1DD-0273-8A43-AA14-098A4F810F96}">
      <dgm:prSet/>
      <dgm:spPr/>
      <dgm:t>
        <a:bodyPr/>
        <a:lstStyle/>
        <a:p>
          <a:endParaRPr lang="en-GB"/>
        </a:p>
      </dgm:t>
    </dgm:pt>
    <dgm:pt modelId="{F82C5333-962C-3748-B5F3-06D4230D6D5B}">
      <dgm:prSet/>
      <dgm:spPr/>
      <dgm:t>
        <a:bodyPr/>
        <a:lstStyle/>
        <a:p>
          <a:r>
            <a:rPr lang="en-IN"/>
            <a:t>G. Parthasarathy refers to four ‘routes’ in the context of integrated rural development:</a:t>
          </a:r>
        </a:p>
      </dgm:t>
    </dgm:pt>
    <dgm:pt modelId="{7B206559-5E6F-9943-8937-D7213937ED70}" type="parTrans" cxnId="{05EA085A-BE9B-DC4D-A6B4-E54762E5612F}">
      <dgm:prSet/>
      <dgm:spPr/>
      <dgm:t>
        <a:bodyPr/>
        <a:lstStyle/>
        <a:p>
          <a:endParaRPr lang="en-GB"/>
        </a:p>
      </dgm:t>
    </dgm:pt>
    <dgm:pt modelId="{8DEA5046-DE26-514F-85E9-6BBC72561099}" type="sibTrans" cxnId="{05EA085A-BE9B-DC4D-A6B4-E54762E5612F}">
      <dgm:prSet/>
      <dgm:spPr/>
      <dgm:t>
        <a:bodyPr/>
        <a:lstStyle/>
        <a:p>
          <a:endParaRPr lang="en-GB"/>
        </a:p>
      </dgm:t>
    </dgm:pt>
    <dgm:pt modelId="{48689643-C93B-CC47-87DD-F13D5194D04E}">
      <dgm:prSet/>
      <dgm:spPr/>
      <dgm:t>
        <a:bodyPr/>
        <a:lstStyle/>
        <a:p>
          <a:r>
            <a:rPr lang="en-IN"/>
            <a:t>(i) the institutional route of Gunnar Myrdal, (</a:t>
          </a:r>
          <a:r>
            <a:rPr lang="en-IN" b="1"/>
            <a:t>i </a:t>
          </a:r>
          <a:r>
            <a:rPr lang="en-IN"/>
            <a:t>) the ‘New Economics’ route, (</a:t>
          </a:r>
          <a:r>
            <a:rPr lang="en-IN" b="1"/>
            <a:t>i </a:t>
          </a:r>
          <a:r>
            <a:rPr lang="en-IN"/>
            <a:t>i) the Neo-  Marxian route and (iv) the Gandhian route. V.K.R.V. Rao defines integrated rural  development as “the optimum utilization of the natural and human resources of a given rural  area for the enrichment of the quality of life of the population.”</a:t>
          </a:r>
        </a:p>
      </dgm:t>
    </dgm:pt>
    <dgm:pt modelId="{6E887C5E-B02A-CA41-9E70-D57504EE7B71}" type="parTrans" cxnId="{3739C6C0-380B-394F-BF1F-4A3AD95DB377}">
      <dgm:prSet/>
      <dgm:spPr/>
      <dgm:t>
        <a:bodyPr/>
        <a:lstStyle/>
        <a:p>
          <a:endParaRPr lang="en-GB"/>
        </a:p>
      </dgm:t>
    </dgm:pt>
    <dgm:pt modelId="{BA47F508-41F1-D643-9FF0-94A4111DF9A5}" type="sibTrans" cxnId="{3739C6C0-380B-394F-BF1F-4A3AD95DB377}">
      <dgm:prSet/>
      <dgm:spPr/>
      <dgm:t>
        <a:bodyPr/>
        <a:lstStyle/>
        <a:p>
          <a:endParaRPr lang="en-GB"/>
        </a:p>
      </dgm:t>
    </dgm:pt>
    <dgm:pt modelId="{C7DC70DB-449C-C747-8F57-DCEC52755513}" type="pres">
      <dgm:prSet presAssocID="{9842C2CB-0034-554B-98C7-B3C321FFF343}" presName="vert0" presStyleCnt="0">
        <dgm:presLayoutVars>
          <dgm:dir/>
          <dgm:animOne val="branch"/>
          <dgm:animLvl val="lvl"/>
        </dgm:presLayoutVars>
      </dgm:prSet>
      <dgm:spPr/>
    </dgm:pt>
    <dgm:pt modelId="{A49AFE4C-A316-A148-B6A9-2362826A4E5E}" type="pres">
      <dgm:prSet presAssocID="{C932B6BF-D15F-3344-A08C-785E856EC6C0}" presName="thickLine" presStyleLbl="alignNode1" presStyleIdx="0" presStyleCnt="5"/>
      <dgm:spPr/>
    </dgm:pt>
    <dgm:pt modelId="{40ECF5E6-826D-0C45-BADC-749055CC4662}" type="pres">
      <dgm:prSet presAssocID="{C932B6BF-D15F-3344-A08C-785E856EC6C0}" presName="horz1" presStyleCnt="0"/>
      <dgm:spPr/>
    </dgm:pt>
    <dgm:pt modelId="{B3478F83-2336-AC4B-965A-106FA92B276B}" type="pres">
      <dgm:prSet presAssocID="{C932B6BF-D15F-3344-A08C-785E856EC6C0}" presName="tx1" presStyleLbl="revTx" presStyleIdx="0" presStyleCnt="5"/>
      <dgm:spPr/>
    </dgm:pt>
    <dgm:pt modelId="{E809C892-DB48-614A-9812-AE94D96299AF}" type="pres">
      <dgm:prSet presAssocID="{C932B6BF-D15F-3344-A08C-785E856EC6C0}" presName="vert1" presStyleCnt="0"/>
      <dgm:spPr/>
    </dgm:pt>
    <dgm:pt modelId="{69A649F9-2882-4A4B-8075-BAFD805BA6F8}" type="pres">
      <dgm:prSet presAssocID="{D24241F9-A738-CC43-8968-272A2848C3DD}" presName="thickLine" presStyleLbl="alignNode1" presStyleIdx="1" presStyleCnt="5"/>
      <dgm:spPr/>
    </dgm:pt>
    <dgm:pt modelId="{A0DDECAB-B5B7-F748-A3E5-16AAF7AB16E9}" type="pres">
      <dgm:prSet presAssocID="{D24241F9-A738-CC43-8968-272A2848C3DD}" presName="horz1" presStyleCnt="0"/>
      <dgm:spPr/>
    </dgm:pt>
    <dgm:pt modelId="{D9245EA2-208A-8F46-8D9D-7FA45123A5E7}" type="pres">
      <dgm:prSet presAssocID="{D24241F9-A738-CC43-8968-272A2848C3DD}" presName="tx1" presStyleLbl="revTx" presStyleIdx="1" presStyleCnt="5"/>
      <dgm:spPr/>
    </dgm:pt>
    <dgm:pt modelId="{B3513B56-A6AE-E843-8A27-629595EA1E40}" type="pres">
      <dgm:prSet presAssocID="{D24241F9-A738-CC43-8968-272A2848C3DD}" presName="vert1" presStyleCnt="0"/>
      <dgm:spPr/>
    </dgm:pt>
    <dgm:pt modelId="{5776E990-B782-3140-B390-D9D43814D3ED}" type="pres">
      <dgm:prSet presAssocID="{572771F4-068A-9040-9080-250C0BA1204C}" presName="thickLine" presStyleLbl="alignNode1" presStyleIdx="2" presStyleCnt="5"/>
      <dgm:spPr/>
    </dgm:pt>
    <dgm:pt modelId="{512FF3CD-9743-4745-B0F3-5EF7D051D705}" type="pres">
      <dgm:prSet presAssocID="{572771F4-068A-9040-9080-250C0BA1204C}" presName="horz1" presStyleCnt="0"/>
      <dgm:spPr/>
    </dgm:pt>
    <dgm:pt modelId="{7931CFDE-0A92-4341-B45B-702132E52765}" type="pres">
      <dgm:prSet presAssocID="{572771F4-068A-9040-9080-250C0BA1204C}" presName="tx1" presStyleLbl="revTx" presStyleIdx="2" presStyleCnt="5"/>
      <dgm:spPr/>
    </dgm:pt>
    <dgm:pt modelId="{70139833-1CA9-7242-8EED-D3F56E1C440A}" type="pres">
      <dgm:prSet presAssocID="{572771F4-068A-9040-9080-250C0BA1204C}" presName="vert1" presStyleCnt="0"/>
      <dgm:spPr/>
    </dgm:pt>
    <dgm:pt modelId="{03B68EA7-FC01-414C-8393-2DA82F6F8AA3}" type="pres">
      <dgm:prSet presAssocID="{F82C5333-962C-3748-B5F3-06D4230D6D5B}" presName="thickLine" presStyleLbl="alignNode1" presStyleIdx="3" presStyleCnt="5"/>
      <dgm:spPr/>
    </dgm:pt>
    <dgm:pt modelId="{076B6FEB-4B86-DF49-B428-A325E04F67DF}" type="pres">
      <dgm:prSet presAssocID="{F82C5333-962C-3748-B5F3-06D4230D6D5B}" presName="horz1" presStyleCnt="0"/>
      <dgm:spPr/>
    </dgm:pt>
    <dgm:pt modelId="{24D85ECE-CCED-7949-9F50-49EF2106D49A}" type="pres">
      <dgm:prSet presAssocID="{F82C5333-962C-3748-B5F3-06D4230D6D5B}" presName="tx1" presStyleLbl="revTx" presStyleIdx="3" presStyleCnt="5"/>
      <dgm:spPr/>
    </dgm:pt>
    <dgm:pt modelId="{6ECCF1FA-C3AA-004E-BBBF-65FD10801A7F}" type="pres">
      <dgm:prSet presAssocID="{F82C5333-962C-3748-B5F3-06D4230D6D5B}" presName="vert1" presStyleCnt="0"/>
      <dgm:spPr/>
    </dgm:pt>
    <dgm:pt modelId="{AE5FC0AD-7FA9-7D4F-B991-DACD9ADD86FD}" type="pres">
      <dgm:prSet presAssocID="{48689643-C93B-CC47-87DD-F13D5194D04E}" presName="thickLine" presStyleLbl="alignNode1" presStyleIdx="4" presStyleCnt="5"/>
      <dgm:spPr/>
    </dgm:pt>
    <dgm:pt modelId="{ABFEB8A2-3DDA-2D4B-A544-BD626F2DC853}" type="pres">
      <dgm:prSet presAssocID="{48689643-C93B-CC47-87DD-F13D5194D04E}" presName="horz1" presStyleCnt="0"/>
      <dgm:spPr/>
    </dgm:pt>
    <dgm:pt modelId="{9A3B5B60-B87B-E84B-A500-76A396708685}" type="pres">
      <dgm:prSet presAssocID="{48689643-C93B-CC47-87DD-F13D5194D04E}" presName="tx1" presStyleLbl="revTx" presStyleIdx="4" presStyleCnt="5"/>
      <dgm:spPr/>
    </dgm:pt>
    <dgm:pt modelId="{A3C8A9F6-B798-654E-A5CE-208FCAA03307}" type="pres">
      <dgm:prSet presAssocID="{48689643-C93B-CC47-87DD-F13D5194D04E}" presName="vert1" presStyleCnt="0"/>
      <dgm:spPr/>
    </dgm:pt>
  </dgm:ptLst>
  <dgm:cxnLst>
    <dgm:cxn modelId="{DFC1D214-2021-3041-B4B5-F41B9CC613B9}" type="presOf" srcId="{9842C2CB-0034-554B-98C7-B3C321FFF343}" destId="{C7DC70DB-449C-C747-8F57-DCEC52755513}" srcOrd="0" destOrd="0" presId="urn:microsoft.com/office/officeart/2008/layout/LinedList"/>
    <dgm:cxn modelId="{882B1233-A93F-0241-B9FB-D6B54DAA63C5}" type="presOf" srcId="{48689643-C93B-CC47-87DD-F13D5194D04E}" destId="{9A3B5B60-B87B-E84B-A500-76A396708685}" srcOrd="0" destOrd="0" presId="urn:microsoft.com/office/officeart/2008/layout/LinedList"/>
    <dgm:cxn modelId="{AE92FE38-BD5B-FC41-A4A6-5C5B01327752}" type="presOf" srcId="{D24241F9-A738-CC43-8968-272A2848C3DD}" destId="{D9245EA2-208A-8F46-8D9D-7FA45123A5E7}" srcOrd="0" destOrd="0" presId="urn:microsoft.com/office/officeart/2008/layout/LinedList"/>
    <dgm:cxn modelId="{05EA085A-BE9B-DC4D-A6B4-E54762E5612F}" srcId="{9842C2CB-0034-554B-98C7-B3C321FFF343}" destId="{F82C5333-962C-3748-B5F3-06D4230D6D5B}" srcOrd="3" destOrd="0" parTransId="{7B206559-5E6F-9943-8937-D7213937ED70}" sibTransId="{8DEA5046-DE26-514F-85E9-6BBC72561099}"/>
    <dgm:cxn modelId="{CDC36C6F-0AB0-C64F-8A3C-ED50DB94C30F}" type="presOf" srcId="{572771F4-068A-9040-9080-250C0BA1204C}" destId="{7931CFDE-0A92-4341-B45B-702132E52765}" srcOrd="0" destOrd="0" presId="urn:microsoft.com/office/officeart/2008/layout/LinedList"/>
    <dgm:cxn modelId="{CB03B27E-F482-E14E-A442-F99D7E5AFF87}" type="presOf" srcId="{F82C5333-962C-3748-B5F3-06D4230D6D5B}" destId="{24D85ECE-CCED-7949-9F50-49EF2106D49A}" srcOrd="0" destOrd="0" presId="urn:microsoft.com/office/officeart/2008/layout/LinedList"/>
    <dgm:cxn modelId="{9884999A-3FA8-6141-8E7D-3C119F42B015}" srcId="{9842C2CB-0034-554B-98C7-B3C321FFF343}" destId="{D24241F9-A738-CC43-8968-272A2848C3DD}" srcOrd="1" destOrd="0" parTransId="{AF108FEE-5502-5949-85CC-C296EF4E1FD4}" sibTransId="{EF3B7779-72E6-C748-93E6-974B8EEAA87A}"/>
    <dgm:cxn modelId="{5C6FEFB8-EFBD-7242-B2B3-39164C489178}" type="presOf" srcId="{C932B6BF-D15F-3344-A08C-785E856EC6C0}" destId="{B3478F83-2336-AC4B-965A-106FA92B276B}" srcOrd="0" destOrd="0" presId="urn:microsoft.com/office/officeart/2008/layout/LinedList"/>
    <dgm:cxn modelId="{3739C6C0-380B-394F-BF1F-4A3AD95DB377}" srcId="{9842C2CB-0034-554B-98C7-B3C321FFF343}" destId="{48689643-C93B-CC47-87DD-F13D5194D04E}" srcOrd="4" destOrd="0" parTransId="{6E887C5E-B02A-CA41-9E70-D57504EE7B71}" sibTransId="{BA47F508-41F1-D643-9FF0-94A4111DF9A5}"/>
    <dgm:cxn modelId="{4C2688D3-A0C4-0F46-ADC3-79061024661F}" srcId="{9842C2CB-0034-554B-98C7-B3C321FFF343}" destId="{C932B6BF-D15F-3344-A08C-785E856EC6C0}" srcOrd="0" destOrd="0" parTransId="{C04C2D93-6430-4B45-B2FE-635387C3DB30}" sibTransId="{E14E6575-25F7-1948-9172-29FB014830C5}"/>
    <dgm:cxn modelId="{C690F1DD-0273-8A43-AA14-098A4F810F96}" srcId="{9842C2CB-0034-554B-98C7-B3C321FFF343}" destId="{572771F4-068A-9040-9080-250C0BA1204C}" srcOrd="2" destOrd="0" parTransId="{BE364DC0-70E3-374F-BED5-7A4E004151CA}" sibTransId="{62E3CBC4-668F-514B-BDED-44C0F450F561}"/>
    <dgm:cxn modelId="{B67B3032-3CC1-DE42-8EE4-270438C6D969}" type="presParOf" srcId="{C7DC70DB-449C-C747-8F57-DCEC52755513}" destId="{A49AFE4C-A316-A148-B6A9-2362826A4E5E}" srcOrd="0" destOrd="0" presId="urn:microsoft.com/office/officeart/2008/layout/LinedList"/>
    <dgm:cxn modelId="{78DBE08D-75B9-D64B-878D-5DE69BD60823}" type="presParOf" srcId="{C7DC70DB-449C-C747-8F57-DCEC52755513}" destId="{40ECF5E6-826D-0C45-BADC-749055CC4662}" srcOrd="1" destOrd="0" presId="urn:microsoft.com/office/officeart/2008/layout/LinedList"/>
    <dgm:cxn modelId="{A363D1FB-DAC9-1A4F-8C17-EA644F37892C}" type="presParOf" srcId="{40ECF5E6-826D-0C45-BADC-749055CC4662}" destId="{B3478F83-2336-AC4B-965A-106FA92B276B}" srcOrd="0" destOrd="0" presId="urn:microsoft.com/office/officeart/2008/layout/LinedList"/>
    <dgm:cxn modelId="{B918A40C-A68C-4E4A-91CB-6B8306592D5C}" type="presParOf" srcId="{40ECF5E6-826D-0C45-BADC-749055CC4662}" destId="{E809C892-DB48-614A-9812-AE94D96299AF}" srcOrd="1" destOrd="0" presId="urn:microsoft.com/office/officeart/2008/layout/LinedList"/>
    <dgm:cxn modelId="{8AACAE3C-1056-9D47-8430-A588AF459678}" type="presParOf" srcId="{C7DC70DB-449C-C747-8F57-DCEC52755513}" destId="{69A649F9-2882-4A4B-8075-BAFD805BA6F8}" srcOrd="2" destOrd="0" presId="urn:microsoft.com/office/officeart/2008/layout/LinedList"/>
    <dgm:cxn modelId="{8130B79B-CB83-9148-9BCE-3718972B165E}" type="presParOf" srcId="{C7DC70DB-449C-C747-8F57-DCEC52755513}" destId="{A0DDECAB-B5B7-F748-A3E5-16AAF7AB16E9}" srcOrd="3" destOrd="0" presId="urn:microsoft.com/office/officeart/2008/layout/LinedList"/>
    <dgm:cxn modelId="{82554D00-83AE-AE40-B995-C857C26647A0}" type="presParOf" srcId="{A0DDECAB-B5B7-F748-A3E5-16AAF7AB16E9}" destId="{D9245EA2-208A-8F46-8D9D-7FA45123A5E7}" srcOrd="0" destOrd="0" presId="urn:microsoft.com/office/officeart/2008/layout/LinedList"/>
    <dgm:cxn modelId="{6771E99D-6624-CE48-8623-D60373480F5D}" type="presParOf" srcId="{A0DDECAB-B5B7-F748-A3E5-16AAF7AB16E9}" destId="{B3513B56-A6AE-E843-8A27-629595EA1E40}" srcOrd="1" destOrd="0" presId="urn:microsoft.com/office/officeart/2008/layout/LinedList"/>
    <dgm:cxn modelId="{F84008A4-F466-2146-BB5C-722679839F1E}" type="presParOf" srcId="{C7DC70DB-449C-C747-8F57-DCEC52755513}" destId="{5776E990-B782-3140-B390-D9D43814D3ED}" srcOrd="4" destOrd="0" presId="urn:microsoft.com/office/officeart/2008/layout/LinedList"/>
    <dgm:cxn modelId="{7CB2E87A-9937-C846-8D98-704D59F9D063}" type="presParOf" srcId="{C7DC70DB-449C-C747-8F57-DCEC52755513}" destId="{512FF3CD-9743-4745-B0F3-5EF7D051D705}" srcOrd="5" destOrd="0" presId="urn:microsoft.com/office/officeart/2008/layout/LinedList"/>
    <dgm:cxn modelId="{3B116E75-F0A4-2446-825E-D2C06445D8B8}" type="presParOf" srcId="{512FF3CD-9743-4745-B0F3-5EF7D051D705}" destId="{7931CFDE-0A92-4341-B45B-702132E52765}" srcOrd="0" destOrd="0" presId="urn:microsoft.com/office/officeart/2008/layout/LinedList"/>
    <dgm:cxn modelId="{F6D6F5B6-45FC-6D41-8F85-718C7C431655}" type="presParOf" srcId="{512FF3CD-9743-4745-B0F3-5EF7D051D705}" destId="{70139833-1CA9-7242-8EED-D3F56E1C440A}" srcOrd="1" destOrd="0" presId="urn:microsoft.com/office/officeart/2008/layout/LinedList"/>
    <dgm:cxn modelId="{A27965A2-1A0A-3141-8EF0-ABF2556A4666}" type="presParOf" srcId="{C7DC70DB-449C-C747-8F57-DCEC52755513}" destId="{03B68EA7-FC01-414C-8393-2DA82F6F8AA3}" srcOrd="6" destOrd="0" presId="urn:microsoft.com/office/officeart/2008/layout/LinedList"/>
    <dgm:cxn modelId="{E55BEC41-225E-B348-BBA0-9E1FC054C791}" type="presParOf" srcId="{C7DC70DB-449C-C747-8F57-DCEC52755513}" destId="{076B6FEB-4B86-DF49-B428-A325E04F67DF}" srcOrd="7" destOrd="0" presId="urn:microsoft.com/office/officeart/2008/layout/LinedList"/>
    <dgm:cxn modelId="{94C0194A-D284-A444-AB2D-68628DCF2AC1}" type="presParOf" srcId="{076B6FEB-4B86-DF49-B428-A325E04F67DF}" destId="{24D85ECE-CCED-7949-9F50-49EF2106D49A}" srcOrd="0" destOrd="0" presId="urn:microsoft.com/office/officeart/2008/layout/LinedList"/>
    <dgm:cxn modelId="{08704360-ACFB-4747-97A3-B2F12FA63461}" type="presParOf" srcId="{076B6FEB-4B86-DF49-B428-A325E04F67DF}" destId="{6ECCF1FA-C3AA-004E-BBBF-65FD10801A7F}" srcOrd="1" destOrd="0" presId="urn:microsoft.com/office/officeart/2008/layout/LinedList"/>
    <dgm:cxn modelId="{371831F6-DED4-BE43-A161-3BF5763A45AE}" type="presParOf" srcId="{C7DC70DB-449C-C747-8F57-DCEC52755513}" destId="{AE5FC0AD-7FA9-7D4F-B991-DACD9ADD86FD}" srcOrd="8" destOrd="0" presId="urn:microsoft.com/office/officeart/2008/layout/LinedList"/>
    <dgm:cxn modelId="{1647A5A0-333A-1942-B022-0E4767A21320}" type="presParOf" srcId="{C7DC70DB-449C-C747-8F57-DCEC52755513}" destId="{ABFEB8A2-3DDA-2D4B-A544-BD626F2DC853}" srcOrd="9" destOrd="0" presId="urn:microsoft.com/office/officeart/2008/layout/LinedList"/>
    <dgm:cxn modelId="{0F2AF6B0-8CFA-1846-9D43-33E9D5940513}" type="presParOf" srcId="{ABFEB8A2-3DDA-2D4B-A544-BD626F2DC853}" destId="{9A3B5B60-B87B-E84B-A500-76A396708685}" srcOrd="0" destOrd="0" presId="urn:microsoft.com/office/officeart/2008/layout/LinedList"/>
    <dgm:cxn modelId="{DCAA875D-071D-4946-9D21-C174A11F28D1}" type="presParOf" srcId="{ABFEB8A2-3DDA-2D4B-A544-BD626F2DC853}" destId="{A3C8A9F6-B798-654E-A5CE-208FCAA0330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4CEA300-ADB9-A649-AF36-26D623C8D46F}" type="doc">
      <dgm:prSet loTypeId="urn:microsoft.com/office/officeart/2005/8/layout/venn1" loCatId="hierarchy" qsTypeId="urn:microsoft.com/office/officeart/2005/8/quickstyle/simple5" qsCatId="simple" csTypeId="urn:microsoft.com/office/officeart/2005/8/colors/accent3_3" csCatId="accent3"/>
      <dgm:spPr/>
      <dgm:t>
        <a:bodyPr/>
        <a:lstStyle/>
        <a:p>
          <a:endParaRPr lang="en-GB"/>
        </a:p>
      </dgm:t>
    </dgm:pt>
    <dgm:pt modelId="{35D22CED-9205-2A4A-9F00-6603BD09F2DF}">
      <dgm:prSet/>
      <dgm:spPr/>
      <dgm:t>
        <a:bodyPr/>
        <a:lstStyle/>
        <a:p>
          <a:r>
            <a:rPr lang="en-IN"/>
            <a:t>Traditional way of thinking.</a:t>
          </a:r>
        </a:p>
      </dgm:t>
    </dgm:pt>
    <dgm:pt modelId="{AA522E25-3183-DA4F-AB1C-0302092DC0A2}" type="parTrans" cxnId="{81F1365F-C30A-8C46-ADAB-313A4CE5A99F}">
      <dgm:prSet/>
      <dgm:spPr/>
      <dgm:t>
        <a:bodyPr/>
        <a:lstStyle/>
        <a:p>
          <a:endParaRPr lang="en-GB"/>
        </a:p>
      </dgm:t>
    </dgm:pt>
    <dgm:pt modelId="{6E43D645-DD92-8D41-B397-A8332F380744}" type="sibTrans" cxnId="{81F1365F-C30A-8C46-ADAB-313A4CE5A99F}">
      <dgm:prSet/>
      <dgm:spPr/>
      <dgm:t>
        <a:bodyPr/>
        <a:lstStyle/>
        <a:p>
          <a:endParaRPr lang="en-GB"/>
        </a:p>
      </dgm:t>
    </dgm:pt>
    <dgm:pt modelId="{55B0BCC5-E7D9-BA45-AAE1-0E3C46B10C03}">
      <dgm:prSet/>
      <dgm:spPr/>
      <dgm:t>
        <a:bodyPr/>
        <a:lstStyle/>
        <a:p>
          <a:r>
            <a:rPr lang="en-IN"/>
            <a:t>Poor understanding.</a:t>
          </a:r>
        </a:p>
      </dgm:t>
    </dgm:pt>
    <dgm:pt modelId="{E0BD23D6-58D9-3640-9433-D81444C44B03}" type="parTrans" cxnId="{921D6206-A270-494C-A497-175307CDA355}">
      <dgm:prSet/>
      <dgm:spPr/>
      <dgm:t>
        <a:bodyPr/>
        <a:lstStyle/>
        <a:p>
          <a:endParaRPr lang="en-GB"/>
        </a:p>
      </dgm:t>
    </dgm:pt>
    <dgm:pt modelId="{3F770915-F15D-ED4D-8779-A268ACEB9DDD}" type="sibTrans" cxnId="{921D6206-A270-494C-A497-175307CDA355}">
      <dgm:prSet/>
      <dgm:spPr/>
      <dgm:t>
        <a:bodyPr/>
        <a:lstStyle/>
        <a:p>
          <a:endParaRPr lang="en-GB"/>
        </a:p>
      </dgm:t>
    </dgm:pt>
    <dgm:pt modelId="{3FB07A31-4377-4A4C-AE07-C912631FA879}">
      <dgm:prSet/>
      <dgm:spPr/>
      <dgm:t>
        <a:bodyPr/>
        <a:lstStyle/>
        <a:p>
          <a:r>
            <a:rPr lang="en-IN"/>
            <a:t>Low level of education to understand developmental efforts and new technology.</a:t>
          </a:r>
        </a:p>
      </dgm:t>
    </dgm:pt>
    <dgm:pt modelId="{4BEFE5C6-7E1D-354F-AD1F-7099CD2B2148}" type="parTrans" cxnId="{33805403-BCA5-2F41-BDA0-664DE46319E9}">
      <dgm:prSet/>
      <dgm:spPr/>
      <dgm:t>
        <a:bodyPr/>
        <a:lstStyle/>
        <a:p>
          <a:endParaRPr lang="en-GB"/>
        </a:p>
      </dgm:t>
    </dgm:pt>
    <dgm:pt modelId="{9943E3FE-A899-9C4E-8AA9-DA8C7EF7F59D}" type="sibTrans" cxnId="{33805403-BCA5-2F41-BDA0-664DE46319E9}">
      <dgm:prSet/>
      <dgm:spPr/>
      <dgm:t>
        <a:bodyPr/>
        <a:lstStyle/>
        <a:p>
          <a:endParaRPr lang="en-GB"/>
        </a:p>
      </dgm:t>
    </dgm:pt>
    <dgm:pt modelId="{C8A9AAA1-E230-7E42-A49C-92055E251F14}">
      <dgm:prSet/>
      <dgm:spPr/>
      <dgm:t>
        <a:bodyPr/>
        <a:lstStyle/>
        <a:p>
          <a:r>
            <a:rPr lang="en-IN"/>
            <a:t>Deprived psychology and scientific orientation.</a:t>
          </a:r>
        </a:p>
      </dgm:t>
    </dgm:pt>
    <dgm:pt modelId="{02CB61FD-C34B-5A4E-BD22-87254C2DD6B0}" type="parTrans" cxnId="{249E2FDB-9B8C-7E4F-BCEC-E2A4A6454A5A}">
      <dgm:prSet/>
      <dgm:spPr/>
      <dgm:t>
        <a:bodyPr/>
        <a:lstStyle/>
        <a:p>
          <a:endParaRPr lang="en-GB"/>
        </a:p>
      </dgm:t>
    </dgm:pt>
    <dgm:pt modelId="{39FED564-41BB-D743-988C-DD30FA3304BD}" type="sibTrans" cxnId="{249E2FDB-9B8C-7E4F-BCEC-E2A4A6454A5A}">
      <dgm:prSet/>
      <dgm:spPr/>
      <dgm:t>
        <a:bodyPr/>
        <a:lstStyle/>
        <a:p>
          <a:endParaRPr lang="en-GB"/>
        </a:p>
      </dgm:t>
    </dgm:pt>
    <dgm:pt modelId="{6C1C9EBD-3C88-A14A-BAE5-6547679A8048}">
      <dgm:prSet/>
      <dgm:spPr/>
      <dgm:t>
        <a:bodyPr/>
        <a:lstStyle/>
        <a:p>
          <a:r>
            <a:rPr lang="en-IN"/>
            <a:t>Lack of confidence.</a:t>
          </a:r>
        </a:p>
      </dgm:t>
    </dgm:pt>
    <dgm:pt modelId="{2AC2990E-5F5C-4A47-A4E7-7DB4903DD8CD}" type="parTrans" cxnId="{1AE4D95B-C445-D147-A458-F7675AEB089C}">
      <dgm:prSet/>
      <dgm:spPr/>
      <dgm:t>
        <a:bodyPr/>
        <a:lstStyle/>
        <a:p>
          <a:endParaRPr lang="en-GB"/>
        </a:p>
      </dgm:t>
    </dgm:pt>
    <dgm:pt modelId="{FACB2534-B5BA-9F4D-8936-87C7C8948DCB}" type="sibTrans" cxnId="{1AE4D95B-C445-D147-A458-F7675AEB089C}">
      <dgm:prSet/>
      <dgm:spPr/>
      <dgm:t>
        <a:bodyPr/>
        <a:lstStyle/>
        <a:p>
          <a:endParaRPr lang="en-GB"/>
        </a:p>
      </dgm:t>
    </dgm:pt>
    <dgm:pt modelId="{63CA0573-7B45-D740-A641-2407EB52D0B8}">
      <dgm:prSet/>
      <dgm:spPr/>
      <dgm:t>
        <a:bodyPr/>
        <a:lstStyle/>
        <a:p>
          <a:r>
            <a:rPr lang="en-IN"/>
            <a:t>Poor awareness.</a:t>
          </a:r>
        </a:p>
      </dgm:t>
    </dgm:pt>
    <dgm:pt modelId="{FE95C37B-342B-1F46-BF20-3BF2E4A749D4}" type="parTrans" cxnId="{1F2B5A4F-6D31-D242-B56B-6AE5917A2E22}">
      <dgm:prSet/>
      <dgm:spPr/>
      <dgm:t>
        <a:bodyPr/>
        <a:lstStyle/>
        <a:p>
          <a:endParaRPr lang="en-GB"/>
        </a:p>
      </dgm:t>
    </dgm:pt>
    <dgm:pt modelId="{53A18176-0A46-DD41-9656-C8A4818B79F2}" type="sibTrans" cxnId="{1F2B5A4F-6D31-D242-B56B-6AE5917A2E22}">
      <dgm:prSet/>
      <dgm:spPr/>
      <dgm:t>
        <a:bodyPr/>
        <a:lstStyle/>
        <a:p>
          <a:endParaRPr lang="en-GB"/>
        </a:p>
      </dgm:t>
    </dgm:pt>
    <dgm:pt modelId="{3E58E29F-58BA-E944-92C6-96B446E03E59}">
      <dgm:prSet/>
      <dgm:spPr/>
      <dgm:t>
        <a:bodyPr/>
        <a:lstStyle/>
        <a:p>
          <a:r>
            <a:rPr lang="en-IN"/>
            <a:t>Low level of education.</a:t>
          </a:r>
        </a:p>
      </dgm:t>
    </dgm:pt>
    <dgm:pt modelId="{CC5D8543-C71F-4C40-B090-27FB5AF78A58}" type="parTrans" cxnId="{689D85BF-3B3C-0245-B8BF-C54F0754D3EA}">
      <dgm:prSet/>
      <dgm:spPr/>
      <dgm:t>
        <a:bodyPr/>
        <a:lstStyle/>
        <a:p>
          <a:endParaRPr lang="en-GB"/>
        </a:p>
      </dgm:t>
    </dgm:pt>
    <dgm:pt modelId="{F6432CA8-1FFB-154A-88A0-118D21CC2FFB}" type="sibTrans" cxnId="{689D85BF-3B3C-0245-B8BF-C54F0754D3EA}">
      <dgm:prSet/>
      <dgm:spPr/>
      <dgm:t>
        <a:bodyPr/>
        <a:lstStyle/>
        <a:p>
          <a:endParaRPr lang="en-GB"/>
        </a:p>
      </dgm:t>
    </dgm:pt>
    <dgm:pt modelId="{64411CA2-D3E7-FD40-9ABC-AD0FD97AC579}" type="pres">
      <dgm:prSet presAssocID="{54CEA300-ADB9-A649-AF36-26D623C8D46F}" presName="compositeShape" presStyleCnt="0">
        <dgm:presLayoutVars>
          <dgm:chMax val="7"/>
          <dgm:dir/>
          <dgm:resizeHandles val="exact"/>
        </dgm:presLayoutVars>
      </dgm:prSet>
      <dgm:spPr/>
    </dgm:pt>
    <dgm:pt modelId="{3B6E3706-B7FA-0F41-9F5C-95C0FBFA1430}" type="pres">
      <dgm:prSet presAssocID="{35D22CED-9205-2A4A-9F00-6603BD09F2DF}" presName="circ1" presStyleLbl="vennNode1" presStyleIdx="0" presStyleCnt="7"/>
      <dgm:spPr/>
    </dgm:pt>
    <dgm:pt modelId="{CBF20CBE-61FE-7F41-882F-3ADB01C90C57}" type="pres">
      <dgm:prSet presAssocID="{35D22CED-9205-2A4A-9F00-6603BD09F2DF}" presName="circ1Tx" presStyleLbl="revTx" presStyleIdx="0" presStyleCnt="0">
        <dgm:presLayoutVars>
          <dgm:chMax val="0"/>
          <dgm:chPref val="0"/>
          <dgm:bulletEnabled val="1"/>
        </dgm:presLayoutVars>
      </dgm:prSet>
      <dgm:spPr/>
    </dgm:pt>
    <dgm:pt modelId="{E361A5CB-E203-F440-8B00-6B8FE11DAEC2}" type="pres">
      <dgm:prSet presAssocID="{55B0BCC5-E7D9-BA45-AAE1-0E3C46B10C03}" presName="circ2" presStyleLbl="vennNode1" presStyleIdx="1" presStyleCnt="7"/>
      <dgm:spPr/>
    </dgm:pt>
    <dgm:pt modelId="{A5B163A6-E1FB-8842-95B3-6DA7E6D1843E}" type="pres">
      <dgm:prSet presAssocID="{55B0BCC5-E7D9-BA45-AAE1-0E3C46B10C03}" presName="circ2Tx" presStyleLbl="revTx" presStyleIdx="0" presStyleCnt="0">
        <dgm:presLayoutVars>
          <dgm:chMax val="0"/>
          <dgm:chPref val="0"/>
          <dgm:bulletEnabled val="1"/>
        </dgm:presLayoutVars>
      </dgm:prSet>
      <dgm:spPr/>
    </dgm:pt>
    <dgm:pt modelId="{64B1BAC9-8149-A34F-A29F-10F21F72553F}" type="pres">
      <dgm:prSet presAssocID="{3FB07A31-4377-4A4C-AE07-C912631FA879}" presName="circ3" presStyleLbl="vennNode1" presStyleIdx="2" presStyleCnt="7"/>
      <dgm:spPr/>
    </dgm:pt>
    <dgm:pt modelId="{EC268E5E-8300-C745-96D2-DED82B8015C2}" type="pres">
      <dgm:prSet presAssocID="{3FB07A31-4377-4A4C-AE07-C912631FA879}" presName="circ3Tx" presStyleLbl="revTx" presStyleIdx="0" presStyleCnt="0">
        <dgm:presLayoutVars>
          <dgm:chMax val="0"/>
          <dgm:chPref val="0"/>
          <dgm:bulletEnabled val="1"/>
        </dgm:presLayoutVars>
      </dgm:prSet>
      <dgm:spPr/>
    </dgm:pt>
    <dgm:pt modelId="{D32414FB-CB04-404A-928E-B38537161CAF}" type="pres">
      <dgm:prSet presAssocID="{C8A9AAA1-E230-7E42-A49C-92055E251F14}" presName="circ4" presStyleLbl="vennNode1" presStyleIdx="3" presStyleCnt="7"/>
      <dgm:spPr/>
    </dgm:pt>
    <dgm:pt modelId="{7D9069AF-201B-DA48-8F65-946FEFD646BF}" type="pres">
      <dgm:prSet presAssocID="{C8A9AAA1-E230-7E42-A49C-92055E251F14}" presName="circ4Tx" presStyleLbl="revTx" presStyleIdx="0" presStyleCnt="0">
        <dgm:presLayoutVars>
          <dgm:chMax val="0"/>
          <dgm:chPref val="0"/>
          <dgm:bulletEnabled val="1"/>
        </dgm:presLayoutVars>
      </dgm:prSet>
      <dgm:spPr/>
    </dgm:pt>
    <dgm:pt modelId="{DD57463E-FD1D-F14B-B374-A3464D4149B4}" type="pres">
      <dgm:prSet presAssocID="{6C1C9EBD-3C88-A14A-BAE5-6547679A8048}" presName="circ5" presStyleLbl="vennNode1" presStyleIdx="4" presStyleCnt="7"/>
      <dgm:spPr/>
    </dgm:pt>
    <dgm:pt modelId="{76871B77-A71F-684A-8B78-346CB40BDE0A}" type="pres">
      <dgm:prSet presAssocID="{6C1C9EBD-3C88-A14A-BAE5-6547679A8048}" presName="circ5Tx" presStyleLbl="revTx" presStyleIdx="0" presStyleCnt="0">
        <dgm:presLayoutVars>
          <dgm:chMax val="0"/>
          <dgm:chPref val="0"/>
          <dgm:bulletEnabled val="1"/>
        </dgm:presLayoutVars>
      </dgm:prSet>
      <dgm:spPr/>
    </dgm:pt>
    <dgm:pt modelId="{A1DF5AE2-46BB-4D4D-9974-5EE9EC426E76}" type="pres">
      <dgm:prSet presAssocID="{63CA0573-7B45-D740-A641-2407EB52D0B8}" presName="circ6" presStyleLbl="vennNode1" presStyleIdx="5" presStyleCnt="7"/>
      <dgm:spPr/>
    </dgm:pt>
    <dgm:pt modelId="{E25B36AA-200D-F245-B433-B9765EDC528D}" type="pres">
      <dgm:prSet presAssocID="{63CA0573-7B45-D740-A641-2407EB52D0B8}" presName="circ6Tx" presStyleLbl="revTx" presStyleIdx="0" presStyleCnt="0">
        <dgm:presLayoutVars>
          <dgm:chMax val="0"/>
          <dgm:chPref val="0"/>
          <dgm:bulletEnabled val="1"/>
        </dgm:presLayoutVars>
      </dgm:prSet>
      <dgm:spPr/>
    </dgm:pt>
    <dgm:pt modelId="{2504A6C5-8623-8B47-8970-AA73E3E56B5D}" type="pres">
      <dgm:prSet presAssocID="{3E58E29F-58BA-E944-92C6-96B446E03E59}" presName="circ7" presStyleLbl="vennNode1" presStyleIdx="6" presStyleCnt="7"/>
      <dgm:spPr/>
    </dgm:pt>
    <dgm:pt modelId="{64D1CB6B-F81F-E54E-9AE7-101CB0539475}" type="pres">
      <dgm:prSet presAssocID="{3E58E29F-58BA-E944-92C6-96B446E03E59}" presName="circ7Tx" presStyleLbl="revTx" presStyleIdx="0" presStyleCnt="0">
        <dgm:presLayoutVars>
          <dgm:chMax val="0"/>
          <dgm:chPref val="0"/>
          <dgm:bulletEnabled val="1"/>
        </dgm:presLayoutVars>
      </dgm:prSet>
      <dgm:spPr/>
    </dgm:pt>
  </dgm:ptLst>
  <dgm:cxnLst>
    <dgm:cxn modelId="{33805403-BCA5-2F41-BDA0-664DE46319E9}" srcId="{54CEA300-ADB9-A649-AF36-26D623C8D46F}" destId="{3FB07A31-4377-4A4C-AE07-C912631FA879}" srcOrd="2" destOrd="0" parTransId="{4BEFE5C6-7E1D-354F-AD1F-7099CD2B2148}" sibTransId="{9943E3FE-A899-9C4E-8AA9-DA8C7EF7F59D}"/>
    <dgm:cxn modelId="{37DCAA04-1F53-6944-BF92-AE7EB46921A6}" type="presOf" srcId="{3FB07A31-4377-4A4C-AE07-C912631FA879}" destId="{EC268E5E-8300-C745-96D2-DED82B8015C2}" srcOrd="0" destOrd="0" presId="urn:microsoft.com/office/officeart/2005/8/layout/venn1"/>
    <dgm:cxn modelId="{921D6206-A270-494C-A497-175307CDA355}" srcId="{54CEA300-ADB9-A649-AF36-26D623C8D46F}" destId="{55B0BCC5-E7D9-BA45-AAE1-0E3C46B10C03}" srcOrd="1" destOrd="0" parTransId="{E0BD23D6-58D9-3640-9433-D81444C44B03}" sibTransId="{3F770915-F15D-ED4D-8779-A268ACEB9DDD}"/>
    <dgm:cxn modelId="{2494B606-6D1B-3F41-8CE7-E5D073B32920}" type="presOf" srcId="{54CEA300-ADB9-A649-AF36-26D623C8D46F}" destId="{64411CA2-D3E7-FD40-9ABC-AD0FD97AC579}" srcOrd="0" destOrd="0" presId="urn:microsoft.com/office/officeart/2005/8/layout/venn1"/>
    <dgm:cxn modelId="{8EFAEC07-D162-1644-904E-6D0242AEEFF5}" type="presOf" srcId="{63CA0573-7B45-D740-A641-2407EB52D0B8}" destId="{E25B36AA-200D-F245-B433-B9765EDC528D}" srcOrd="0" destOrd="0" presId="urn:microsoft.com/office/officeart/2005/8/layout/venn1"/>
    <dgm:cxn modelId="{260FCE0A-51C5-B949-B4B0-1B1C2F954A61}" type="presOf" srcId="{C8A9AAA1-E230-7E42-A49C-92055E251F14}" destId="{7D9069AF-201B-DA48-8F65-946FEFD646BF}" srcOrd="0" destOrd="0" presId="urn:microsoft.com/office/officeart/2005/8/layout/venn1"/>
    <dgm:cxn modelId="{1F2B5A4F-6D31-D242-B56B-6AE5917A2E22}" srcId="{54CEA300-ADB9-A649-AF36-26D623C8D46F}" destId="{63CA0573-7B45-D740-A641-2407EB52D0B8}" srcOrd="5" destOrd="0" parTransId="{FE95C37B-342B-1F46-BF20-3BF2E4A749D4}" sibTransId="{53A18176-0A46-DD41-9656-C8A4818B79F2}"/>
    <dgm:cxn modelId="{72D1A952-FD34-4D47-AD4D-454376DC4F8C}" type="presOf" srcId="{3E58E29F-58BA-E944-92C6-96B446E03E59}" destId="{64D1CB6B-F81F-E54E-9AE7-101CB0539475}" srcOrd="0" destOrd="0" presId="urn:microsoft.com/office/officeart/2005/8/layout/venn1"/>
    <dgm:cxn modelId="{7F70E555-2D38-5E41-A2CB-AC32E2F99A04}" type="presOf" srcId="{55B0BCC5-E7D9-BA45-AAE1-0E3C46B10C03}" destId="{A5B163A6-E1FB-8842-95B3-6DA7E6D1843E}" srcOrd="0" destOrd="0" presId="urn:microsoft.com/office/officeart/2005/8/layout/venn1"/>
    <dgm:cxn modelId="{1AE4D95B-C445-D147-A458-F7675AEB089C}" srcId="{54CEA300-ADB9-A649-AF36-26D623C8D46F}" destId="{6C1C9EBD-3C88-A14A-BAE5-6547679A8048}" srcOrd="4" destOrd="0" parTransId="{2AC2990E-5F5C-4A47-A4E7-7DB4903DD8CD}" sibTransId="{FACB2534-B5BA-9F4D-8936-87C7C8948DCB}"/>
    <dgm:cxn modelId="{81F1365F-C30A-8C46-ADAB-313A4CE5A99F}" srcId="{54CEA300-ADB9-A649-AF36-26D623C8D46F}" destId="{35D22CED-9205-2A4A-9F00-6603BD09F2DF}" srcOrd="0" destOrd="0" parTransId="{AA522E25-3183-DA4F-AB1C-0302092DC0A2}" sibTransId="{6E43D645-DD92-8D41-B397-A8332F380744}"/>
    <dgm:cxn modelId="{2D0CC897-4F6B-0946-A809-B1ED96182871}" type="presOf" srcId="{35D22CED-9205-2A4A-9F00-6603BD09F2DF}" destId="{CBF20CBE-61FE-7F41-882F-3ADB01C90C57}" srcOrd="0" destOrd="0" presId="urn:microsoft.com/office/officeart/2005/8/layout/venn1"/>
    <dgm:cxn modelId="{689D85BF-3B3C-0245-B8BF-C54F0754D3EA}" srcId="{54CEA300-ADB9-A649-AF36-26D623C8D46F}" destId="{3E58E29F-58BA-E944-92C6-96B446E03E59}" srcOrd="6" destOrd="0" parTransId="{CC5D8543-C71F-4C40-B090-27FB5AF78A58}" sibTransId="{F6432CA8-1FFB-154A-88A0-118D21CC2FFB}"/>
    <dgm:cxn modelId="{249E2FDB-9B8C-7E4F-BCEC-E2A4A6454A5A}" srcId="{54CEA300-ADB9-A649-AF36-26D623C8D46F}" destId="{C8A9AAA1-E230-7E42-A49C-92055E251F14}" srcOrd="3" destOrd="0" parTransId="{02CB61FD-C34B-5A4E-BD22-87254C2DD6B0}" sibTransId="{39FED564-41BB-D743-988C-DD30FA3304BD}"/>
    <dgm:cxn modelId="{D70692F5-D8FF-B240-832A-44AB879CA1D1}" type="presOf" srcId="{6C1C9EBD-3C88-A14A-BAE5-6547679A8048}" destId="{76871B77-A71F-684A-8B78-346CB40BDE0A}" srcOrd="0" destOrd="0" presId="urn:microsoft.com/office/officeart/2005/8/layout/venn1"/>
    <dgm:cxn modelId="{EB2657C9-71DB-F842-A93F-4093D85F9CBE}" type="presParOf" srcId="{64411CA2-D3E7-FD40-9ABC-AD0FD97AC579}" destId="{3B6E3706-B7FA-0F41-9F5C-95C0FBFA1430}" srcOrd="0" destOrd="0" presId="urn:microsoft.com/office/officeart/2005/8/layout/venn1"/>
    <dgm:cxn modelId="{7A2D576F-36EE-444D-8DEA-FCA9D8BAA6EC}" type="presParOf" srcId="{64411CA2-D3E7-FD40-9ABC-AD0FD97AC579}" destId="{CBF20CBE-61FE-7F41-882F-3ADB01C90C57}" srcOrd="1" destOrd="0" presId="urn:microsoft.com/office/officeart/2005/8/layout/venn1"/>
    <dgm:cxn modelId="{27CB2CCF-947F-054D-B5C8-5F5F0C38CA9D}" type="presParOf" srcId="{64411CA2-D3E7-FD40-9ABC-AD0FD97AC579}" destId="{E361A5CB-E203-F440-8B00-6B8FE11DAEC2}" srcOrd="2" destOrd="0" presId="urn:microsoft.com/office/officeart/2005/8/layout/venn1"/>
    <dgm:cxn modelId="{A4FBDC09-1C3C-5E40-8570-794BA0633580}" type="presParOf" srcId="{64411CA2-D3E7-FD40-9ABC-AD0FD97AC579}" destId="{A5B163A6-E1FB-8842-95B3-6DA7E6D1843E}" srcOrd="3" destOrd="0" presId="urn:microsoft.com/office/officeart/2005/8/layout/venn1"/>
    <dgm:cxn modelId="{6FD4C934-7E80-204F-810A-4778B76A69AF}" type="presParOf" srcId="{64411CA2-D3E7-FD40-9ABC-AD0FD97AC579}" destId="{64B1BAC9-8149-A34F-A29F-10F21F72553F}" srcOrd="4" destOrd="0" presId="urn:microsoft.com/office/officeart/2005/8/layout/venn1"/>
    <dgm:cxn modelId="{23337445-DAC4-8E45-96AF-C78D119C66B7}" type="presParOf" srcId="{64411CA2-D3E7-FD40-9ABC-AD0FD97AC579}" destId="{EC268E5E-8300-C745-96D2-DED82B8015C2}" srcOrd="5" destOrd="0" presId="urn:microsoft.com/office/officeart/2005/8/layout/venn1"/>
    <dgm:cxn modelId="{B0193F66-6B66-D945-9499-EBEE098FA067}" type="presParOf" srcId="{64411CA2-D3E7-FD40-9ABC-AD0FD97AC579}" destId="{D32414FB-CB04-404A-928E-B38537161CAF}" srcOrd="6" destOrd="0" presId="urn:microsoft.com/office/officeart/2005/8/layout/venn1"/>
    <dgm:cxn modelId="{42CA4A60-C31D-D44A-A5FB-4FB55CFB29C9}" type="presParOf" srcId="{64411CA2-D3E7-FD40-9ABC-AD0FD97AC579}" destId="{7D9069AF-201B-DA48-8F65-946FEFD646BF}" srcOrd="7" destOrd="0" presId="urn:microsoft.com/office/officeart/2005/8/layout/venn1"/>
    <dgm:cxn modelId="{3D6D7E5B-8A56-E546-AE7B-BD0A10A1903C}" type="presParOf" srcId="{64411CA2-D3E7-FD40-9ABC-AD0FD97AC579}" destId="{DD57463E-FD1D-F14B-B374-A3464D4149B4}" srcOrd="8" destOrd="0" presId="urn:microsoft.com/office/officeart/2005/8/layout/venn1"/>
    <dgm:cxn modelId="{7A446137-1637-8544-81D5-C4CAA22350BF}" type="presParOf" srcId="{64411CA2-D3E7-FD40-9ABC-AD0FD97AC579}" destId="{76871B77-A71F-684A-8B78-346CB40BDE0A}" srcOrd="9" destOrd="0" presId="urn:microsoft.com/office/officeart/2005/8/layout/venn1"/>
    <dgm:cxn modelId="{2D512340-EB6C-1A40-89C9-814569347513}" type="presParOf" srcId="{64411CA2-D3E7-FD40-9ABC-AD0FD97AC579}" destId="{A1DF5AE2-46BB-4D4D-9974-5EE9EC426E76}" srcOrd="10" destOrd="0" presId="urn:microsoft.com/office/officeart/2005/8/layout/venn1"/>
    <dgm:cxn modelId="{249DF496-FC2C-4B4F-9413-C7271A01E572}" type="presParOf" srcId="{64411CA2-D3E7-FD40-9ABC-AD0FD97AC579}" destId="{E25B36AA-200D-F245-B433-B9765EDC528D}" srcOrd="11" destOrd="0" presId="urn:microsoft.com/office/officeart/2005/8/layout/venn1"/>
    <dgm:cxn modelId="{9A8AA5EE-A7E9-F343-8575-92F7C55E331A}" type="presParOf" srcId="{64411CA2-D3E7-FD40-9ABC-AD0FD97AC579}" destId="{2504A6C5-8623-8B47-8970-AA73E3E56B5D}" srcOrd="12" destOrd="0" presId="urn:microsoft.com/office/officeart/2005/8/layout/venn1"/>
    <dgm:cxn modelId="{F3C046F3-FAE2-A64C-B7CD-F1F271A3057C}" type="presParOf" srcId="{64411CA2-D3E7-FD40-9ABC-AD0FD97AC579}" destId="{64D1CB6B-F81F-E54E-9AE7-101CB0539475}" srcOrd="13"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BA5F32C-854D-6047-8691-1C86DCD4DA34}" type="doc">
      <dgm:prSet loTypeId="urn:microsoft.com/office/officeart/2008/layout/BubblePictureList" loCatId="hierarchy" qsTypeId="urn:microsoft.com/office/officeart/2005/8/quickstyle/simple1" qsCatId="simple" csTypeId="urn:microsoft.com/office/officeart/2005/8/colors/accent3_2" csCatId="accent3" phldr="1"/>
      <dgm:spPr/>
      <dgm:t>
        <a:bodyPr/>
        <a:lstStyle/>
        <a:p>
          <a:endParaRPr lang="en-GB"/>
        </a:p>
      </dgm:t>
    </dgm:pt>
    <dgm:pt modelId="{F6E453BD-8440-284B-A935-9D47E1208367}">
      <dgm:prSet/>
      <dgm:spPr/>
      <dgm:t>
        <a:bodyPr/>
        <a:lstStyle/>
        <a:p>
          <a:r>
            <a:rPr lang="en-IN"/>
            <a:t>Lack of expected awareness, knowledge, skill and attitude.</a:t>
          </a:r>
        </a:p>
      </dgm:t>
    </dgm:pt>
    <dgm:pt modelId="{873C3B96-981B-0649-850E-E123D8CECD71}" type="parTrans" cxnId="{FE5A47B4-65C8-D64C-8FD7-3F11E7664422}">
      <dgm:prSet/>
      <dgm:spPr/>
      <dgm:t>
        <a:bodyPr/>
        <a:lstStyle/>
        <a:p>
          <a:endParaRPr lang="en-GB"/>
        </a:p>
      </dgm:t>
    </dgm:pt>
    <dgm:pt modelId="{ADA93AC2-2DE2-3B43-ABBA-35249FB093D9}" type="sibTrans" cxnId="{FE5A47B4-65C8-D64C-8FD7-3F11E7664422}">
      <dgm:prSet/>
      <dgm:spPr>
        <a:solidFill>
          <a:schemeClr val="bg2">
            <a:lumMod val="50000"/>
          </a:schemeClr>
        </a:solidFill>
      </dgm:spPr>
      <dgm:t>
        <a:bodyPr/>
        <a:lstStyle/>
        <a:p>
          <a:endParaRPr lang="en-GB"/>
        </a:p>
      </dgm:t>
    </dgm:pt>
    <dgm:pt modelId="{E88DB33C-05D3-7740-BC30-5A4718F21DCB}">
      <dgm:prSet/>
      <dgm:spPr/>
      <dgm:t>
        <a:bodyPr/>
        <a:lstStyle/>
        <a:p>
          <a:r>
            <a:rPr lang="en-IN"/>
            <a:t>Unavailability of inputs.</a:t>
          </a:r>
        </a:p>
      </dgm:t>
    </dgm:pt>
    <dgm:pt modelId="{8F02A5C1-2208-B44F-A09D-A67026A482B3}" type="parTrans" cxnId="{F491FD41-0956-E440-945F-8F10C2A4A573}">
      <dgm:prSet/>
      <dgm:spPr/>
      <dgm:t>
        <a:bodyPr/>
        <a:lstStyle/>
        <a:p>
          <a:endParaRPr lang="en-GB"/>
        </a:p>
      </dgm:t>
    </dgm:pt>
    <dgm:pt modelId="{44BC1A42-3461-B64D-ABC8-4B6AA5B6AD14}" type="sibTrans" cxnId="{F491FD41-0956-E440-945F-8F10C2A4A573}">
      <dgm:prSet/>
      <dgm:spPr>
        <a:solidFill>
          <a:schemeClr val="bg2">
            <a:lumMod val="50000"/>
          </a:schemeClr>
        </a:solidFill>
      </dgm:spPr>
      <dgm:t>
        <a:bodyPr/>
        <a:lstStyle/>
        <a:p>
          <a:endParaRPr lang="en-GB"/>
        </a:p>
      </dgm:t>
    </dgm:pt>
    <dgm:pt modelId="{F5B1CB88-49DD-9246-A857-1B00B51D5AC7}">
      <dgm:prSet/>
      <dgm:spPr/>
      <dgm:t>
        <a:bodyPr/>
        <a:lstStyle/>
        <a:p>
          <a:r>
            <a:rPr lang="en-IN"/>
            <a:t>Poor marketing facility.</a:t>
          </a:r>
        </a:p>
      </dgm:t>
    </dgm:pt>
    <dgm:pt modelId="{DC58C2C9-8D35-1849-8347-4E21A5721D50}" type="parTrans" cxnId="{581E9802-D2DE-624B-9BEA-069D428863A8}">
      <dgm:prSet/>
      <dgm:spPr/>
      <dgm:t>
        <a:bodyPr/>
        <a:lstStyle/>
        <a:p>
          <a:endParaRPr lang="en-GB"/>
        </a:p>
      </dgm:t>
    </dgm:pt>
    <dgm:pt modelId="{6F28CD54-6338-D348-91A6-EB849C63A8D1}" type="sibTrans" cxnId="{581E9802-D2DE-624B-9BEA-069D428863A8}">
      <dgm:prSet/>
      <dgm:spPr/>
      <dgm:t>
        <a:bodyPr/>
        <a:lstStyle/>
        <a:p>
          <a:endParaRPr lang="en-GB"/>
        </a:p>
      </dgm:t>
    </dgm:pt>
    <dgm:pt modelId="{80526A46-66CD-934B-8CC1-D9918AB7B331}">
      <dgm:prSet/>
      <dgm:spPr/>
      <dgm:t>
        <a:bodyPr/>
        <a:lstStyle/>
        <a:p>
          <a:r>
            <a:rPr lang="en-IN" dirty="0"/>
            <a:t>Insufficient extension staff and services.</a:t>
          </a:r>
        </a:p>
      </dgm:t>
    </dgm:pt>
    <dgm:pt modelId="{5B2B3D32-B7AD-7E44-9668-8557E6190EF1}" type="parTrans" cxnId="{72C616C1-3B27-D24E-9543-8EF4E986087A}">
      <dgm:prSet/>
      <dgm:spPr/>
      <dgm:t>
        <a:bodyPr/>
        <a:lstStyle/>
        <a:p>
          <a:endParaRPr lang="en-GB"/>
        </a:p>
      </dgm:t>
    </dgm:pt>
    <dgm:pt modelId="{16987A08-9436-824F-82AA-E72BCA634388}" type="sibTrans" cxnId="{72C616C1-3B27-D24E-9543-8EF4E986087A}">
      <dgm:prSet/>
      <dgm:spPr>
        <a:solidFill>
          <a:schemeClr val="bg2">
            <a:lumMod val="50000"/>
          </a:schemeClr>
        </a:solidFill>
      </dgm:spPr>
      <dgm:t>
        <a:bodyPr/>
        <a:lstStyle/>
        <a:p>
          <a:endParaRPr lang="en-GB"/>
        </a:p>
      </dgm:t>
    </dgm:pt>
    <dgm:pt modelId="{691DE715-8232-5F42-A38D-A926C0D2874F}">
      <dgm:prSet/>
      <dgm:spPr/>
      <dgm:t>
        <a:bodyPr/>
        <a:lstStyle/>
        <a:p>
          <a:r>
            <a:rPr lang="en-IN"/>
            <a:t>Multidimensional tasks to extension personnel.</a:t>
          </a:r>
        </a:p>
      </dgm:t>
    </dgm:pt>
    <dgm:pt modelId="{24690278-FFF5-F34B-B04B-81E371E6372E}" type="parTrans" cxnId="{C2BD5725-F0DA-9548-ACF9-4271B5EC8FC2}">
      <dgm:prSet/>
      <dgm:spPr/>
      <dgm:t>
        <a:bodyPr/>
        <a:lstStyle/>
        <a:p>
          <a:endParaRPr lang="en-GB"/>
        </a:p>
      </dgm:t>
    </dgm:pt>
    <dgm:pt modelId="{0BA6790E-2727-3246-ACA8-46BF86CA7D62}" type="sibTrans" cxnId="{C2BD5725-F0DA-9548-ACF9-4271B5EC8FC2}">
      <dgm:prSet/>
      <dgm:spPr>
        <a:solidFill>
          <a:schemeClr val="bg2">
            <a:lumMod val="50000"/>
          </a:schemeClr>
        </a:solidFill>
      </dgm:spPr>
      <dgm:t>
        <a:bodyPr/>
        <a:lstStyle/>
        <a:p>
          <a:endParaRPr lang="en-GB"/>
        </a:p>
      </dgm:t>
    </dgm:pt>
    <dgm:pt modelId="{5541A69C-C767-524C-A5D3-63777BE87042}">
      <dgm:prSet/>
      <dgm:spPr/>
      <dgm:t>
        <a:bodyPr/>
        <a:lstStyle/>
        <a:p>
          <a:r>
            <a:rPr lang="en-IN"/>
            <a:t>Small size of landholding.</a:t>
          </a:r>
        </a:p>
      </dgm:t>
    </dgm:pt>
    <dgm:pt modelId="{A99C0AB9-1D44-C045-B039-F81A21B6406F}" type="parTrans" cxnId="{7A959043-C003-4241-9FF9-8ED22F70C056}">
      <dgm:prSet/>
      <dgm:spPr/>
      <dgm:t>
        <a:bodyPr/>
        <a:lstStyle/>
        <a:p>
          <a:endParaRPr lang="en-GB"/>
        </a:p>
      </dgm:t>
    </dgm:pt>
    <dgm:pt modelId="{ED6CEC19-052F-FE4D-B409-2E7BEDE93814}" type="sibTrans" cxnId="{7A959043-C003-4241-9FF9-8ED22F70C056}">
      <dgm:prSet/>
      <dgm:spPr>
        <a:solidFill>
          <a:schemeClr val="bg2">
            <a:lumMod val="50000"/>
          </a:schemeClr>
        </a:solidFill>
      </dgm:spPr>
      <dgm:t>
        <a:bodyPr/>
        <a:lstStyle/>
        <a:p>
          <a:endParaRPr lang="en-GB"/>
        </a:p>
      </dgm:t>
    </dgm:pt>
    <dgm:pt modelId="{F7452B2E-CB96-C142-A437-372F7D83A6B9}" type="pres">
      <dgm:prSet presAssocID="{7BA5F32C-854D-6047-8691-1C86DCD4DA34}" presName="Name0" presStyleCnt="0">
        <dgm:presLayoutVars>
          <dgm:chMax val="8"/>
          <dgm:chPref val="8"/>
          <dgm:dir/>
        </dgm:presLayoutVars>
      </dgm:prSet>
      <dgm:spPr/>
    </dgm:pt>
    <dgm:pt modelId="{84C635D0-C8FE-4D48-B72F-55E246E6875B}" type="pres">
      <dgm:prSet presAssocID="{F6E453BD-8440-284B-A935-9D47E1208367}" presName="parent_text_1" presStyleLbl="revTx" presStyleIdx="0" presStyleCnt="5">
        <dgm:presLayoutVars>
          <dgm:chMax val="0"/>
          <dgm:chPref val="0"/>
          <dgm:bulletEnabled val="1"/>
        </dgm:presLayoutVars>
      </dgm:prSet>
      <dgm:spPr/>
    </dgm:pt>
    <dgm:pt modelId="{01553721-85D9-1145-9600-2C0B4317B8F3}" type="pres">
      <dgm:prSet presAssocID="{F6E453BD-8440-284B-A935-9D47E1208367}" presName="image_accent_1" presStyleCnt="0"/>
      <dgm:spPr/>
    </dgm:pt>
    <dgm:pt modelId="{B4DC4E27-41A3-F346-B909-E6F3E579D6CF}" type="pres">
      <dgm:prSet presAssocID="{F6E453BD-8440-284B-A935-9D47E1208367}" presName="imageAccentRepeatNode" presStyleLbl="alignNode1" presStyleIdx="0" presStyleCnt="9"/>
      <dgm:spPr/>
    </dgm:pt>
    <dgm:pt modelId="{14E7A160-631B-0440-9A9C-C53C51133214}" type="pres">
      <dgm:prSet presAssocID="{F6E453BD-8440-284B-A935-9D47E1208367}" presName="accent_1" presStyleLbl="alignNode1" presStyleIdx="1" presStyleCnt="9"/>
      <dgm:spPr/>
    </dgm:pt>
    <dgm:pt modelId="{2F9E29FF-32B8-5440-BE63-22DBBA76BC5D}" type="pres">
      <dgm:prSet presAssocID="{ADA93AC2-2DE2-3B43-ABBA-35249FB093D9}" presName="image_1" presStyleCnt="0"/>
      <dgm:spPr/>
    </dgm:pt>
    <dgm:pt modelId="{AC86BF65-9508-B441-9B31-FD270686CE75}" type="pres">
      <dgm:prSet presAssocID="{ADA93AC2-2DE2-3B43-ABBA-35249FB093D9}" presName="imageRepeatNode" presStyleLbl="fgImgPlace1" presStyleIdx="0" presStyleCnt="5"/>
      <dgm:spPr/>
    </dgm:pt>
    <dgm:pt modelId="{DA233456-DE1C-FC48-A1F7-9CFCE6CCA960}" type="pres">
      <dgm:prSet presAssocID="{E88DB33C-05D3-7740-BC30-5A4718F21DCB}" presName="parent_text_2" presStyleLbl="revTx" presStyleIdx="1" presStyleCnt="5">
        <dgm:presLayoutVars>
          <dgm:chMax val="0"/>
          <dgm:chPref val="0"/>
          <dgm:bulletEnabled val="1"/>
        </dgm:presLayoutVars>
      </dgm:prSet>
      <dgm:spPr/>
    </dgm:pt>
    <dgm:pt modelId="{351B84C4-11D0-3B4E-B422-D6C9810A490B}" type="pres">
      <dgm:prSet presAssocID="{E88DB33C-05D3-7740-BC30-5A4718F21DCB}" presName="image_accent_2" presStyleCnt="0"/>
      <dgm:spPr/>
    </dgm:pt>
    <dgm:pt modelId="{97052E15-F927-584B-97C0-F1CB4A3D0A8A}" type="pres">
      <dgm:prSet presAssocID="{E88DB33C-05D3-7740-BC30-5A4718F21DCB}" presName="imageAccentRepeatNode" presStyleLbl="alignNode1" presStyleIdx="2" presStyleCnt="9"/>
      <dgm:spPr/>
    </dgm:pt>
    <dgm:pt modelId="{61124151-6BD7-7C40-9689-2AFB4F09C776}" type="pres">
      <dgm:prSet presAssocID="{44BC1A42-3461-B64D-ABC8-4B6AA5B6AD14}" presName="image_2" presStyleCnt="0"/>
      <dgm:spPr/>
    </dgm:pt>
    <dgm:pt modelId="{EB31B425-BC16-F742-B1D1-B0749C158326}" type="pres">
      <dgm:prSet presAssocID="{44BC1A42-3461-B64D-ABC8-4B6AA5B6AD14}" presName="imageRepeatNode" presStyleLbl="fgImgPlace1" presStyleIdx="1" presStyleCnt="5"/>
      <dgm:spPr/>
    </dgm:pt>
    <dgm:pt modelId="{7D44B0E7-944F-9F48-B11C-87DA5C4AE61D}" type="pres">
      <dgm:prSet presAssocID="{80526A46-66CD-934B-8CC1-D9918AB7B331}" presName="image_accent_3" presStyleCnt="0"/>
      <dgm:spPr/>
    </dgm:pt>
    <dgm:pt modelId="{3F926CA2-C85F-8947-953A-6A3110918129}" type="pres">
      <dgm:prSet presAssocID="{80526A46-66CD-934B-8CC1-D9918AB7B331}" presName="imageAccentRepeatNode" presStyleLbl="alignNode1" presStyleIdx="3" presStyleCnt="9"/>
      <dgm:spPr/>
    </dgm:pt>
    <dgm:pt modelId="{67409394-3D25-B743-B8A3-CEA59112A85E}" type="pres">
      <dgm:prSet presAssocID="{80526A46-66CD-934B-8CC1-D9918AB7B331}" presName="parent_text_3" presStyleLbl="revTx" presStyleIdx="2" presStyleCnt="5">
        <dgm:presLayoutVars>
          <dgm:chMax val="0"/>
          <dgm:chPref val="0"/>
          <dgm:bulletEnabled val="1"/>
        </dgm:presLayoutVars>
      </dgm:prSet>
      <dgm:spPr/>
    </dgm:pt>
    <dgm:pt modelId="{9BC3F890-139C-984D-B88D-6CB098AB9501}" type="pres">
      <dgm:prSet presAssocID="{80526A46-66CD-934B-8CC1-D9918AB7B331}" presName="accent_2" presStyleLbl="alignNode1" presStyleIdx="4" presStyleCnt="9"/>
      <dgm:spPr/>
    </dgm:pt>
    <dgm:pt modelId="{7BFE3187-034A-9845-961A-B126A4B1EA5B}" type="pres">
      <dgm:prSet presAssocID="{80526A46-66CD-934B-8CC1-D9918AB7B331}" presName="accent_3" presStyleLbl="alignNode1" presStyleIdx="5" presStyleCnt="9"/>
      <dgm:spPr/>
    </dgm:pt>
    <dgm:pt modelId="{A2DDF39F-3625-B545-A4EC-6735A612F627}" type="pres">
      <dgm:prSet presAssocID="{16987A08-9436-824F-82AA-E72BCA634388}" presName="image_3" presStyleCnt="0"/>
      <dgm:spPr/>
    </dgm:pt>
    <dgm:pt modelId="{D2EA4293-35F0-6B42-9A4E-0DFA1FF4D582}" type="pres">
      <dgm:prSet presAssocID="{16987A08-9436-824F-82AA-E72BCA634388}" presName="imageRepeatNode" presStyleLbl="fgImgPlace1" presStyleIdx="2" presStyleCnt="5"/>
      <dgm:spPr/>
    </dgm:pt>
    <dgm:pt modelId="{BEFB2E5B-B45F-434A-9A72-3598801A6F80}" type="pres">
      <dgm:prSet presAssocID="{691DE715-8232-5F42-A38D-A926C0D2874F}" presName="image_accent_4" presStyleCnt="0"/>
      <dgm:spPr/>
    </dgm:pt>
    <dgm:pt modelId="{281CB760-08B7-4142-A9C4-EEA74B87527B}" type="pres">
      <dgm:prSet presAssocID="{691DE715-8232-5F42-A38D-A926C0D2874F}" presName="imageAccentRepeatNode" presStyleLbl="alignNode1" presStyleIdx="6" presStyleCnt="9"/>
      <dgm:spPr/>
    </dgm:pt>
    <dgm:pt modelId="{B7C5B8B8-3382-C345-AF2C-6973ED41F497}" type="pres">
      <dgm:prSet presAssocID="{691DE715-8232-5F42-A38D-A926C0D2874F}" presName="parent_text_4" presStyleLbl="revTx" presStyleIdx="3" presStyleCnt="5">
        <dgm:presLayoutVars>
          <dgm:chMax val="0"/>
          <dgm:chPref val="0"/>
          <dgm:bulletEnabled val="1"/>
        </dgm:presLayoutVars>
      </dgm:prSet>
      <dgm:spPr/>
    </dgm:pt>
    <dgm:pt modelId="{59DD7D6E-7676-F844-8DEB-2497A11CD000}" type="pres">
      <dgm:prSet presAssocID="{691DE715-8232-5F42-A38D-A926C0D2874F}" presName="accent_4" presStyleLbl="alignNode1" presStyleIdx="7" presStyleCnt="9"/>
      <dgm:spPr/>
    </dgm:pt>
    <dgm:pt modelId="{73D91DAA-9C54-C744-9537-CDE688CC424F}" type="pres">
      <dgm:prSet presAssocID="{0BA6790E-2727-3246-ACA8-46BF86CA7D62}" presName="image_4" presStyleCnt="0"/>
      <dgm:spPr/>
    </dgm:pt>
    <dgm:pt modelId="{7D5BBB76-EB8E-D44D-B3B4-488DFAF2635D}" type="pres">
      <dgm:prSet presAssocID="{0BA6790E-2727-3246-ACA8-46BF86CA7D62}" presName="imageRepeatNode" presStyleLbl="fgImgPlace1" presStyleIdx="3" presStyleCnt="5"/>
      <dgm:spPr/>
    </dgm:pt>
    <dgm:pt modelId="{D8045B7E-3C3D-E547-B8FB-A34F59F3BB70}" type="pres">
      <dgm:prSet presAssocID="{5541A69C-C767-524C-A5D3-63777BE87042}" presName="image_accent_5" presStyleCnt="0"/>
      <dgm:spPr/>
    </dgm:pt>
    <dgm:pt modelId="{A2F23E42-907B-E841-AD23-1261A92D5E55}" type="pres">
      <dgm:prSet presAssocID="{5541A69C-C767-524C-A5D3-63777BE87042}" presName="imageAccentRepeatNode" presStyleLbl="alignNode1" presStyleIdx="8" presStyleCnt="9"/>
      <dgm:spPr/>
    </dgm:pt>
    <dgm:pt modelId="{7BBD54F4-746B-EC41-A118-93C9F1663892}" type="pres">
      <dgm:prSet presAssocID="{5541A69C-C767-524C-A5D3-63777BE87042}" presName="parent_text_5" presStyleLbl="revTx" presStyleIdx="4" presStyleCnt="5">
        <dgm:presLayoutVars>
          <dgm:chMax val="0"/>
          <dgm:chPref val="0"/>
          <dgm:bulletEnabled val="1"/>
        </dgm:presLayoutVars>
      </dgm:prSet>
      <dgm:spPr/>
    </dgm:pt>
    <dgm:pt modelId="{C8C900DB-0913-B34B-A59E-ADAE5A7B1917}" type="pres">
      <dgm:prSet presAssocID="{ED6CEC19-052F-FE4D-B409-2E7BEDE93814}" presName="image_5" presStyleCnt="0"/>
      <dgm:spPr/>
    </dgm:pt>
    <dgm:pt modelId="{CE86C60E-57F7-D94F-A1E2-20CCD245F157}" type="pres">
      <dgm:prSet presAssocID="{ED6CEC19-052F-FE4D-B409-2E7BEDE93814}" presName="imageRepeatNode" presStyleLbl="fgImgPlace1" presStyleIdx="4" presStyleCnt="5"/>
      <dgm:spPr/>
    </dgm:pt>
  </dgm:ptLst>
  <dgm:cxnLst>
    <dgm:cxn modelId="{581E9802-D2DE-624B-9BEA-069D428863A8}" srcId="{E88DB33C-05D3-7740-BC30-5A4718F21DCB}" destId="{F5B1CB88-49DD-9246-A857-1B00B51D5AC7}" srcOrd="0" destOrd="0" parTransId="{DC58C2C9-8D35-1849-8347-4E21A5721D50}" sibTransId="{6F28CD54-6338-D348-91A6-EB849C63A8D1}"/>
    <dgm:cxn modelId="{7973E405-899D-6A4D-A81D-45FEDD8B958A}" type="presOf" srcId="{DC58C2C9-8D35-1849-8347-4E21A5721D50}" destId="{DA233456-DE1C-FC48-A1F7-9CFCE6CCA960}" srcOrd="0" destOrd="1" presId="urn:microsoft.com/office/officeart/2008/layout/BubblePictureList"/>
    <dgm:cxn modelId="{C2BD5725-F0DA-9548-ACF9-4271B5EC8FC2}" srcId="{7BA5F32C-854D-6047-8691-1C86DCD4DA34}" destId="{691DE715-8232-5F42-A38D-A926C0D2874F}" srcOrd="3" destOrd="0" parTransId="{24690278-FFF5-F34B-B04B-81E371E6372E}" sibTransId="{0BA6790E-2727-3246-ACA8-46BF86CA7D62}"/>
    <dgm:cxn modelId="{C0CAC535-7407-B24F-A968-D26EB8511AD4}" type="presOf" srcId="{16987A08-9436-824F-82AA-E72BCA634388}" destId="{D2EA4293-35F0-6B42-9A4E-0DFA1FF4D582}" srcOrd="0" destOrd="0" presId="urn:microsoft.com/office/officeart/2008/layout/BubblePictureList"/>
    <dgm:cxn modelId="{F491FD41-0956-E440-945F-8F10C2A4A573}" srcId="{7BA5F32C-854D-6047-8691-1C86DCD4DA34}" destId="{E88DB33C-05D3-7740-BC30-5A4718F21DCB}" srcOrd="1" destOrd="0" parTransId="{8F02A5C1-2208-B44F-A09D-A67026A482B3}" sibTransId="{44BC1A42-3461-B64D-ABC8-4B6AA5B6AD14}"/>
    <dgm:cxn modelId="{7A959043-C003-4241-9FF9-8ED22F70C056}" srcId="{7BA5F32C-854D-6047-8691-1C86DCD4DA34}" destId="{5541A69C-C767-524C-A5D3-63777BE87042}" srcOrd="4" destOrd="0" parTransId="{A99C0AB9-1D44-C045-B039-F81A21B6406F}" sibTransId="{ED6CEC19-052F-FE4D-B409-2E7BEDE93814}"/>
    <dgm:cxn modelId="{5B120544-7200-EE47-A172-61678BF510B3}" type="presOf" srcId="{44BC1A42-3461-B64D-ABC8-4B6AA5B6AD14}" destId="{EB31B425-BC16-F742-B1D1-B0749C158326}" srcOrd="0" destOrd="0" presId="urn:microsoft.com/office/officeart/2008/layout/BubblePictureList"/>
    <dgm:cxn modelId="{49F1C755-A43B-4F49-B5C6-86C44EA585E3}" type="presOf" srcId="{ADA93AC2-2DE2-3B43-ABBA-35249FB093D9}" destId="{AC86BF65-9508-B441-9B31-FD270686CE75}" srcOrd="0" destOrd="0" presId="urn:microsoft.com/office/officeart/2008/layout/BubblePictureList"/>
    <dgm:cxn modelId="{27B8FA60-0865-D445-B9C6-5BB15AC5FEBD}" type="presOf" srcId="{5541A69C-C767-524C-A5D3-63777BE87042}" destId="{7BBD54F4-746B-EC41-A118-93C9F1663892}" srcOrd="0" destOrd="0" presId="urn:microsoft.com/office/officeart/2008/layout/BubblePictureList"/>
    <dgm:cxn modelId="{7666A561-0EA8-B743-8392-43546AB1F913}" type="presOf" srcId="{E88DB33C-05D3-7740-BC30-5A4718F21DCB}" destId="{DA233456-DE1C-FC48-A1F7-9CFCE6CCA960}" srcOrd="0" destOrd="0" presId="urn:microsoft.com/office/officeart/2008/layout/BubblePictureList"/>
    <dgm:cxn modelId="{15A4E389-A384-364F-A150-D64151647235}" type="presOf" srcId="{0BA6790E-2727-3246-ACA8-46BF86CA7D62}" destId="{7D5BBB76-EB8E-D44D-B3B4-488DFAF2635D}" srcOrd="0" destOrd="0" presId="urn:microsoft.com/office/officeart/2008/layout/BubblePictureList"/>
    <dgm:cxn modelId="{5E422DA9-8072-B84B-A660-EEE46AF2221C}" type="presOf" srcId="{F6E453BD-8440-284B-A935-9D47E1208367}" destId="{84C635D0-C8FE-4D48-B72F-55E246E6875B}" srcOrd="0" destOrd="0" presId="urn:microsoft.com/office/officeart/2008/layout/BubblePictureList"/>
    <dgm:cxn modelId="{EFA35EA9-42FB-3642-AFEC-8728E88D53E7}" type="presOf" srcId="{F5B1CB88-49DD-9246-A857-1B00B51D5AC7}" destId="{DA233456-DE1C-FC48-A1F7-9CFCE6CCA960}" srcOrd="0" destOrd="2" presId="urn:microsoft.com/office/officeart/2008/layout/BubblePictureList"/>
    <dgm:cxn modelId="{FE5A47B4-65C8-D64C-8FD7-3F11E7664422}" srcId="{7BA5F32C-854D-6047-8691-1C86DCD4DA34}" destId="{F6E453BD-8440-284B-A935-9D47E1208367}" srcOrd="0" destOrd="0" parTransId="{873C3B96-981B-0649-850E-E123D8CECD71}" sibTransId="{ADA93AC2-2DE2-3B43-ABBA-35249FB093D9}"/>
    <dgm:cxn modelId="{2F363CB7-FB1C-F340-8F32-F8D8DFB4BD90}" type="presOf" srcId="{7BA5F32C-854D-6047-8691-1C86DCD4DA34}" destId="{F7452B2E-CB96-C142-A437-372F7D83A6B9}" srcOrd="0" destOrd="0" presId="urn:microsoft.com/office/officeart/2008/layout/BubblePictureList"/>
    <dgm:cxn modelId="{72C616C1-3B27-D24E-9543-8EF4E986087A}" srcId="{7BA5F32C-854D-6047-8691-1C86DCD4DA34}" destId="{80526A46-66CD-934B-8CC1-D9918AB7B331}" srcOrd="2" destOrd="0" parTransId="{5B2B3D32-B7AD-7E44-9668-8557E6190EF1}" sibTransId="{16987A08-9436-824F-82AA-E72BCA634388}"/>
    <dgm:cxn modelId="{0A9D28D8-9FCD-0A45-A183-5C5C35BF9631}" type="presOf" srcId="{80526A46-66CD-934B-8CC1-D9918AB7B331}" destId="{67409394-3D25-B743-B8A3-CEA59112A85E}" srcOrd="0" destOrd="0" presId="urn:microsoft.com/office/officeart/2008/layout/BubblePictureList"/>
    <dgm:cxn modelId="{14DC39DA-E769-7246-B7E3-A1A71E03EE8D}" type="presOf" srcId="{691DE715-8232-5F42-A38D-A926C0D2874F}" destId="{B7C5B8B8-3382-C345-AF2C-6973ED41F497}" srcOrd="0" destOrd="0" presId="urn:microsoft.com/office/officeart/2008/layout/BubblePictureList"/>
    <dgm:cxn modelId="{00845DDB-F245-A441-BA05-D8D7AADD582B}" type="presOf" srcId="{ED6CEC19-052F-FE4D-B409-2E7BEDE93814}" destId="{CE86C60E-57F7-D94F-A1E2-20CCD245F157}" srcOrd="0" destOrd="0" presId="urn:microsoft.com/office/officeart/2008/layout/BubblePictureList"/>
    <dgm:cxn modelId="{AA3B3061-6652-3247-97D3-A2D52B9AD504}" type="presParOf" srcId="{F7452B2E-CB96-C142-A437-372F7D83A6B9}" destId="{84C635D0-C8FE-4D48-B72F-55E246E6875B}" srcOrd="0" destOrd="0" presId="urn:microsoft.com/office/officeart/2008/layout/BubblePictureList"/>
    <dgm:cxn modelId="{33147926-49B7-A245-AF26-17E218496DBC}" type="presParOf" srcId="{F7452B2E-CB96-C142-A437-372F7D83A6B9}" destId="{01553721-85D9-1145-9600-2C0B4317B8F3}" srcOrd="1" destOrd="0" presId="urn:microsoft.com/office/officeart/2008/layout/BubblePictureList"/>
    <dgm:cxn modelId="{7FB3D5CE-5F7C-A848-8C4E-2AD4654A3B4C}" type="presParOf" srcId="{01553721-85D9-1145-9600-2C0B4317B8F3}" destId="{B4DC4E27-41A3-F346-B909-E6F3E579D6CF}" srcOrd="0" destOrd="0" presId="urn:microsoft.com/office/officeart/2008/layout/BubblePictureList"/>
    <dgm:cxn modelId="{F3968D99-2029-6545-B9CC-1FBE8EBCE2AA}" type="presParOf" srcId="{F7452B2E-CB96-C142-A437-372F7D83A6B9}" destId="{14E7A160-631B-0440-9A9C-C53C51133214}" srcOrd="2" destOrd="0" presId="urn:microsoft.com/office/officeart/2008/layout/BubblePictureList"/>
    <dgm:cxn modelId="{FFD127DE-B7B3-C54E-B6FD-E6795BE48A48}" type="presParOf" srcId="{F7452B2E-CB96-C142-A437-372F7D83A6B9}" destId="{2F9E29FF-32B8-5440-BE63-22DBBA76BC5D}" srcOrd="3" destOrd="0" presId="urn:microsoft.com/office/officeart/2008/layout/BubblePictureList"/>
    <dgm:cxn modelId="{EA71A181-D865-B64D-96C4-9DF59B0B1A44}" type="presParOf" srcId="{2F9E29FF-32B8-5440-BE63-22DBBA76BC5D}" destId="{AC86BF65-9508-B441-9B31-FD270686CE75}" srcOrd="0" destOrd="0" presId="urn:microsoft.com/office/officeart/2008/layout/BubblePictureList"/>
    <dgm:cxn modelId="{30A7D71A-A97A-9E44-AD84-76697503F433}" type="presParOf" srcId="{F7452B2E-CB96-C142-A437-372F7D83A6B9}" destId="{DA233456-DE1C-FC48-A1F7-9CFCE6CCA960}" srcOrd="4" destOrd="0" presId="urn:microsoft.com/office/officeart/2008/layout/BubblePictureList"/>
    <dgm:cxn modelId="{91F479B3-A834-FE41-98A5-2CF3AB479A08}" type="presParOf" srcId="{F7452B2E-CB96-C142-A437-372F7D83A6B9}" destId="{351B84C4-11D0-3B4E-B422-D6C9810A490B}" srcOrd="5" destOrd="0" presId="urn:microsoft.com/office/officeart/2008/layout/BubblePictureList"/>
    <dgm:cxn modelId="{A324DA99-1567-014A-91E4-07BB1282DC4D}" type="presParOf" srcId="{351B84C4-11D0-3B4E-B422-D6C9810A490B}" destId="{97052E15-F927-584B-97C0-F1CB4A3D0A8A}" srcOrd="0" destOrd="0" presId="urn:microsoft.com/office/officeart/2008/layout/BubblePictureList"/>
    <dgm:cxn modelId="{F8F9BB1D-50D7-E44E-9B96-5C2A55E37874}" type="presParOf" srcId="{F7452B2E-CB96-C142-A437-372F7D83A6B9}" destId="{61124151-6BD7-7C40-9689-2AFB4F09C776}" srcOrd="6" destOrd="0" presId="urn:microsoft.com/office/officeart/2008/layout/BubblePictureList"/>
    <dgm:cxn modelId="{E2789716-CF10-724E-8949-9E00A07B7B0F}" type="presParOf" srcId="{61124151-6BD7-7C40-9689-2AFB4F09C776}" destId="{EB31B425-BC16-F742-B1D1-B0749C158326}" srcOrd="0" destOrd="0" presId="urn:microsoft.com/office/officeart/2008/layout/BubblePictureList"/>
    <dgm:cxn modelId="{EC038556-8CF3-3C47-8063-7CAA4046DC8E}" type="presParOf" srcId="{F7452B2E-CB96-C142-A437-372F7D83A6B9}" destId="{7D44B0E7-944F-9F48-B11C-87DA5C4AE61D}" srcOrd="7" destOrd="0" presId="urn:microsoft.com/office/officeart/2008/layout/BubblePictureList"/>
    <dgm:cxn modelId="{1DF77F23-CC3B-BF45-90DF-8EC832C1F8D3}" type="presParOf" srcId="{7D44B0E7-944F-9F48-B11C-87DA5C4AE61D}" destId="{3F926CA2-C85F-8947-953A-6A3110918129}" srcOrd="0" destOrd="0" presId="urn:microsoft.com/office/officeart/2008/layout/BubblePictureList"/>
    <dgm:cxn modelId="{47CA35C4-9003-DC48-BA2C-5920A85F5C4F}" type="presParOf" srcId="{F7452B2E-CB96-C142-A437-372F7D83A6B9}" destId="{67409394-3D25-B743-B8A3-CEA59112A85E}" srcOrd="8" destOrd="0" presId="urn:microsoft.com/office/officeart/2008/layout/BubblePictureList"/>
    <dgm:cxn modelId="{7ADB6AE1-2D97-0145-A8C1-4813C37132C2}" type="presParOf" srcId="{F7452B2E-CB96-C142-A437-372F7D83A6B9}" destId="{9BC3F890-139C-984D-B88D-6CB098AB9501}" srcOrd="9" destOrd="0" presId="urn:microsoft.com/office/officeart/2008/layout/BubblePictureList"/>
    <dgm:cxn modelId="{B1F4B3CB-1540-924D-B3EC-C17EA0153CDB}" type="presParOf" srcId="{F7452B2E-CB96-C142-A437-372F7D83A6B9}" destId="{7BFE3187-034A-9845-961A-B126A4B1EA5B}" srcOrd="10" destOrd="0" presId="urn:microsoft.com/office/officeart/2008/layout/BubblePictureList"/>
    <dgm:cxn modelId="{3524D970-D1A5-B84F-AEB3-72E1727EDA6A}" type="presParOf" srcId="{F7452B2E-CB96-C142-A437-372F7D83A6B9}" destId="{A2DDF39F-3625-B545-A4EC-6735A612F627}" srcOrd="11" destOrd="0" presId="urn:microsoft.com/office/officeart/2008/layout/BubblePictureList"/>
    <dgm:cxn modelId="{517C6D60-646D-AB47-A62F-154A8A31C89E}" type="presParOf" srcId="{A2DDF39F-3625-B545-A4EC-6735A612F627}" destId="{D2EA4293-35F0-6B42-9A4E-0DFA1FF4D582}" srcOrd="0" destOrd="0" presId="urn:microsoft.com/office/officeart/2008/layout/BubblePictureList"/>
    <dgm:cxn modelId="{25F5F2DA-31C1-494D-9C42-521FCDEA3F5C}" type="presParOf" srcId="{F7452B2E-CB96-C142-A437-372F7D83A6B9}" destId="{BEFB2E5B-B45F-434A-9A72-3598801A6F80}" srcOrd="12" destOrd="0" presId="urn:microsoft.com/office/officeart/2008/layout/BubblePictureList"/>
    <dgm:cxn modelId="{DA308EA9-5D30-8B40-99DF-A87CA67B08B7}" type="presParOf" srcId="{BEFB2E5B-B45F-434A-9A72-3598801A6F80}" destId="{281CB760-08B7-4142-A9C4-EEA74B87527B}" srcOrd="0" destOrd="0" presId="urn:microsoft.com/office/officeart/2008/layout/BubblePictureList"/>
    <dgm:cxn modelId="{63B63B4F-3651-7B4D-A577-DCFFF397473E}" type="presParOf" srcId="{F7452B2E-CB96-C142-A437-372F7D83A6B9}" destId="{B7C5B8B8-3382-C345-AF2C-6973ED41F497}" srcOrd="13" destOrd="0" presId="urn:microsoft.com/office/officeart/2008/layout/BubblePictureList"/>
    <dgm:cxn modelId="{C0A607EE-CCFB-1847-AD02-0776CEADFBC9}" type="presParOf" srcId="{F7452B2E-CB96-C142-A437-372F7D83A6B9}" destId="{59DD7D6E-7676-F844-8DEB-2497A11CD000}" srcOrd="14" destOrd="0" presId="urn:microsoft.com/office/officeart/2008/layout/BubblePictureList"/>
    <dgm:cxn modelId="{62DE6C0D-8214-E440-97AF-F60F20E48E27}" type="presParOf" srcId="{F7452B2E-CB96-C142-A437-372F7D83A6B9}" destId="{73D91DAA-9C54-C744-9537-CDE688CC424F}" srcOrd="15" destOrd="0" presId="urn:microsoft.com/office/officeart/2008/layout/BubblePictureList"/>
    <dgm:cxn modelId="{7272ECCA-FFC7-1F48-9CEC-B8AA235BB1F1}" type="presParOf" srcId="{73D91DAA-9C54-C744-9537-CDE688CC424F}" destId="{7D5BBB76-EB8E-D44D-B3B4-488DFAF2635D}" srcOrd="0" destOrd="0" presId="urn:microsoft.com/office/officeart/2008/layout/BubblePictureList"/>
    <dgm:cxn modelId="{E1993BF1-2E09-5D48-887F-AE6D108A5B2B}" type="presParOf" srcId="{F7452B2E-CB96-C142-A437-372F7D83A6B9}" destId="{D8045B7E-3C3D-E547-B8FB-A34F59F3BB70}" srcOrd="16" destOrd="0" presId="urn:microsoft.com/office/officeart/2008/layout/BubblePictureList"/>
    <dgm:cxn modelId="{9FA25F5B-7BAD-0948-94DF-BDEF89397537}" type="presParOf" srcId="{D8045B7E-3C3D-E547-B8FB-A34F59F3BB70}" destId="{A2F23E42-907B-E841-AD23-1261A92D5E55}" srcOrd="0" destOrd="0" presId="urn:microsoft.com/office/officeart/2008/layout/BubblePictureList"/>
    <dgm:cxn modelId="{8ECBF929-6BC6-CA4F-8174-78F80EE9B2E6}" type="presParOf" srcId="{F7452B2E-CB96-C142-A437-372F7D83A6B9}" destId="{7BBD54F4-746B-EC41-A118-93C9F1663892}" srcOrd="17" destOrd="0" presId="urn:microsoft.com/office/officeart/2008/layout/BubblePictureList"/>
    <dgm:cxn modelId="{3662747F-2978-B64A-9575-B19E61E9E272}" type="presParOf" srcId="{F7452B2E-CB96-C142-A437-372F7D83A6B9}" destId="{C8C900DB-0913-B34B-A59E-ADAE5A7B1917}" srcOrd="18" destOrd="0" presId="urn:microsoft.com/office/officeart/2008/layout/BubblePictureList"/>
    <dgm:cxn modelId="{B4DAFA3E-F04F-2045-9A12-0E1D4C905E05}" type="presParOf" srcId="{C8C900DB-0913-B34B-A59E-ADAE5A7B1917}" destId="{CE86C60E-57F7-D94F-A1E2-20CCD245F157}" srcOrd="0" destOrd="0" presId="urn:microsoft.com/office/officeart/2008/layout/BubblePictur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99C875D-9220-A64B-B937-27656813951B}" type="doc">
      <dgm:prSet loTypeId="urn:microsoft.com/office/officeart/2005/8/layout/hierarchy1" loCatId="hierarchy" qsTypeId="urn:microsoft.com/office/officeart/2005/8/quickstyle/simple1" qsCatId="simple" csTypeId="urn:microsoft.com/office/officeart/2005/8/colors/accent3_1" csCatId="accent3" phldr="1"/>
      <dgm:spPr/>
      <dgm:t>
        <a:bodyPr/>
        <a:lstStyle/>
        <a:p>
          <a:endParaRPr lang="en-GB"/>
        </a:p>
      </dgm:t>
    </dgm:pt>
    <dgm:pt modelId="{4976831D-1DE3-324F-A8D2-810E896FCADA}">
      <dgm:prSet custT="1"/>
      <dgm:spPr>
        <a:solidFill>
          <a:schemeClr val="tx1">
            <a:alpha val="90000"/>
          </a:schemeClr>
        </a:solidFill>
      </dgm:spPr>
      <dgm:t>
        <a:bodyPr/>
        <a:lstStyle/>
        <a:p>
          <a:r>
            <a:rPr lang="en-IN" sz="1500" dirty="0">
              <a:solidFill>
                <a:schemeClr val="bg1"/>
              </a:solidFill>
            </a:rPr>
            <a:t>Water</a:t>
          </a:r>
        </a:p>
      </dgm:t>
    </dgm:pt>
    <dgm:pt modelId="{B4931738-51E8-7E4F-98D5-C19265793527}" type="parTrans" cxnId="{56ED07A1-4078-F441-BCEB-59A45A940413}">
      <dgm:prSet/>
      <dgm:spPr/>
      <dgm:t>
        <a:bodyPr/>
        <a:lstStyle/>
        <a:p>
          <a:endParaRPr lang="en-GB"/>
        </a:p>
      </dgm:t>
    </dgm:pt>
    <dgm:pt modelId="{B36C0D24-6D03-9B48-AA08-632A93D36753}" type="sibTrans" cxnId="{56ED07A1-4078-F441-BCEB-59A45A940413}">
      <dgm:prSet/>
      <dgm:spPr/>
      <dgm:t>
        <a:bodyPr/>
        <a:lstStyle/>
        <a:p>
          <a:endParaRPr lang="en-GB"/>
        </a:p>
      </dgm:t>
    </dgm:pt>
    <dgm:pt modelId="{7B9107C8-0895-E544-8A06-41FD545522DB}">
      <dgm:prSet custT="1"/>
      <dgm:spPr>
        <a:solidFill>
          <a:schemeClr val="tx1">
            <a:alpha val="90000"/>
          </a:schemeClr>
        </a:solidFill>
      </dgm:spPr>
      <dgm:t>
        <a:bodyPr/>
        <a:lstStyle/>
        <a:p>
          <a:r>
            <a:rPr lang="en-IN" sz="1500" dirty="0">
              <a:solidFill>
                <a:schemeClr val="bg1"/>
              </a:solidFill>
            </a:rPr>
            <a:t>Electricity</a:t>
          </a:r>
        </a:p>
      </dgm:t>
    </dgm:pt>
    <dgm:pt modelId="{BB8D078D-6FBA-6149-84E5-2EC0899374B9}" type="parTrans" cxnId="{7FF0795E-C4B5-AE42-ACC6-100B6E9CC018}">
      <dgm:prSet/>
      <dgm:spPr/>
      <dgm:t>
        <a:bodyPr/>
        <a:lstStyle/>
        <a:p>
          <a:endParaRPr lang="en-GB"/>
        </a:p>
      </dgm:t>
    </dgm:pt>
    <dgm:pt modelId="{F83F762E-8A53-5544-A177-CB987D982C88}" type="sibTrans" cxnId="{7FF0795E-C4B5-AE42-ACC6-100B6E9CC018}">
      <dgm:prSet/>
      <dgm:spPr/>
      <dgm:t>
        <a:bodyPr/>
        <a:lstStyle/>
        <a:p>
          <a:endParaRPr lang="en-GB"/>
        </a:p>
      </dgm:t>
    </dgm:pt>
    <dgm:pt modelId="{CBDCBA8F-E2D9-F04A-B27E-32B25D9EA892}">
      <dgm:prSet custT="1"/>
      <dgm:spPr>
        <a:solidFill>
          <a:schemeClr val="tx1">
            <a:alpha val="90000"/>
          </a:schemeClr>
        </a:solidFill>
      </dgm:spPr>
      <dgm:t>
        <a:bodyPr/>
        <a:lstStyle/>
        <a:p>
          <a:r>
            <a:rPr lang="en-IN" sz="1500" dirty="0">
              <a:solidFill>
                <a:schemeClr val="bg1"/>
              </a:solidFill>
            </a:rPr>
            <a:t>Transport</a:t>
          </a:r>
        </a:p>
      </dgm:t>
    </dgm:pt>
    <dgm:pt modelId="{D33B64E5-F825-5F40-B5C9-1D370B48AD7E}" type="parTrans" cxnId="{4FED1770-8C07-484B-A559-4E37C5A47E25}">
      <dgm:prSet/>
      <dgm:spPr/>
      <dgm:t>
        <a:bodyPr/>
        <a:lstStyle/>
        <a:p>
          <a:endParaRPr lang="en-GB"/>
        </a:p>
      </dgm:t>
    </dgm:pt>
    <dgm:pt modelId="{EDCAF27A-FAF4-DE47-9821-4C271E20774F}" type="sibTrans" cxnId="{4FED1770-8C07-484B-A559-4E37C5A47E25}">
      <dgm:prSet/>
      <dgm:spPr/>
      <dgm:t>
        <a:bodyPr/>
        <a:lstStyle/>
        <a:p>
          <a:endParaRPr lang="en-GB"/>
        </a:p>
      </dgm:t>
    </dgm:pt>
    <dgm:pt modelId="{5EB7D5B1-A835-1741-9A9A-526647F733D6}">
      <dgm:prSet custT="1"/>
      <dgm:spPr>
        <a:solidFill>
          <a:schemeClr val="tx1">
            <a:alpha val="90000"/>
          </a:schemeClr>
        </a:solidFill>
      </dgm:spPr>
      <dgm:t>
        <a:bodyPr/>
        <a:lstStyle/>
        <a:p>
          <a:r>
            <a:rPr lang="en-IN" sz="1500" dirty="0">
              <a:solidFill>
                <a:schemeClr val="bg1"/>
              </a:solidFill>
            </a:rPr>
            <a:t>Educational institutions</a:t>
          </a:r>
        </a:p>
      </dgm:t>
    </dgm:pt>
    <dgm:pt modelId="{37D4AAE4-9F0A-F14D-95F7-61DEF52822EF}" type="parTrans" cxnId="{70D602F0-9DDC-CC46-918C-2645E216D3DD}">
      <dgm:prSet/>
      <dgm:spPr/>
      <dgm:t>
        <a:bodyPr/>
        <a:lstStyle/>
        <a:p>
          <a:endParaRPr lang="en-GB"/>
        </a:p>
      </dgm:t>
    </dgm:pt>
    <dgm:pt modelId="{557F08FE-8C5F-5F41-9DDB-B463F5E955C9}" type="sibTrans" cxnId="{70D602F0-9DDC-CC46-918C-2645E216D3DD}">
      <dgm:prSet/>
      <dgm:spPr/>
      <dgm:t>
        <a:bodyPr/>
        <a:lstStyle/>
        <a:p>
          <a:endParaRPr lang="en-GB"/>
        </a:p>
      </dgm:t>
    </dgm:pt>
    <dgm:pt modelId="{66F81B54-AF35-184F-85B8-EC07933624E1}">
      <dgm:prSet custT="1"/>
      <dgm:spPr>
        <a:solidFill>
          <a:schemeClr val="tx1">
            <a:alpha val="90000"/>
          </a:schemeClr>
        </a:solidFill>
      </dgm:spPr>
      <dgm:t>
        <a:bodyPr/>
        <a:lstStyle/>
        <a:p>
          <a:r>
            <a:rPr lang="en-IN" sz="1500">
              <a:solidFill>
                <a:schemeClr val="bg1"/>
              </a:solidFill>
            </a:rPr>
            <a:t>Communication</a:t>
          </a:r>
        </a:p>
      </dgm:t>
    </dgm:pt>
    <dgm:pt modelId="{6ED4F8CF-D456-3146-B7E7-E5769AF9ED95}" type="parTrans" cxnId="{84D99F32-049C-F14B-9BF3-E716E7185C14}">
      <dgm:prSet/>
      <dgm:spPr/>
      <dgm:t>
        <a:bodyPr/>
        <a:lstStyle/>
        <a:p>
          <a:endParaRPr lang="en-GB"/>
        </a:p>
      </dgm:t>
    </dgm:pt>
    <dgm:pt modelId="{237EC9E8-8822-E344-AC37-649E5844632B}" type="sibTrans" cxnId="{84D99F32-049C-F14B-9BF3-E716E7185C14}">
      <dgm:prSet/>
      <dgm:spPr/>
      <dgm:t>
        <a:bodyPr/>
        <a:lstStyle/>
        <a:p>
          <a:endParaRPr lang="en-GB"/>
        </a:p>
      </dgm:t>
    </dgm:pt>
    <dgm:pt modelId="{91021432-E5D8-C046-ABB7-076943249B32}">
      <dgm:prSet custT="1"/>
      <dgm:spPr>
        <a:solidFill>
          <a:schemeClr val="tx1">
            <a:alpha val="90000"/>
          </a:schemeClr>
        </a:solidFill>
      </dgm:spPr>
      <dgm:t>
        <a:bodyPr/>
        <a:lstStyle/>
        <a:p>
          <a:r>
            <a:rPr lang="en-IN" sz="1500" dirty="0">
              <a:solidFill>
                <a:schemeClr val="bg1"/>
              </a:solidFill>
            </a:rPr>
            <a:t>Health</a:t>
          </a:r>
        </a:p>
      </dgm:t>
    </dgm:pt>
    <dgm:pt modelId="{29E0534F-6CA3-5C4E-8F5E-16D423BB2F1D}" type="parTrans" cxnId="{87681EFF-42BF-F841-8A54-34D8C5433C19}">
      <dgm:prSet/>
      <dgm:spPr/>
      <dgm:t>
        <a:bodyPr/>
        <a:lstStyle/>
        <a:p>
          <a:endParaRPr lang="en-GB"/>
        </a:p>
      </dgm:t>
    </dgm:pt>
    <dgm:pt modelId="{2BB5C6FB-F239-6042-A744-E0A3D48E2F83}" type="sibTrans" cxnId="{87681EFF-42BF-F841-8A54-34D8C5433C19}">
      <dgm:prSet/>
      <dgm:spPr/>
      <dgm:t>
        <a:bodyPr/>
        <a:lstStyle/>
        <a:p>
          <a:endParaRPr lang="en-GB"/>
        </a:p>
      </dgm:t>
    </dgm:pt>
    <dgm:pt modelId="{B60EF427-86F5-F04C-B005-63CA7327B978}">
      <dgm:prSet custT="1"/>
      <dgm:spPr>
        <a:solidFill>
          <a:schemeClr val="tx1">
            <a:alpha val="90000"/>
          </a:schemeClr>
        </a:solidFill>
      </dgm:spPr>
      <dgm:t>
        <a:bodyPr/>
        <a:lstStyle/>
        <a:p>
          <a:r>
            <a:rPr lang="en-IN" sz="1500" dirty="0">
              <a:solidFill>
                <a:schemeClr val="bg1"/>
              </a:solidFill>
            </a:rPr>
            <a:t>Employment</a:t>
          </a:r>
        </a:p>
      </dgm:t>
    </dgm:pt>
    <dgm:pt modelId="{6C01AB9A-26B8-C642-AE05-DACB88F8CB5B}" type="parTrans" cxnId="{B62FCD51-2141-3545-9A9D-9C9CFBB55140}">
      <dgm:prSet/>
      <dgm:spPr/>
      <dgm:t>
        <a:bodyPr/>
        <a:lstStyle/>
        <a:p>
          <a:endParaRPr lang="en-GB"/>
        </a:p>
      </dgm:t>
    </dgm:pt>
    <dgm:pt modelId="{6ED089F0-CF2B-1C4C-ACD1-468964734DD1}" type="sibTrans" cxnId="{B62FCD51-2141-3545-9A9D-9C9CFBB55140}">
      <dgm:prSet/>
      <dgm:spPr/>
      <dgm:t>
        <a:bodyPr/>
        <a:lstStyle/>
        <a:p>
          <a:endParaRPr lang="en-GB"/>
        </a:p>
      </dgm:t>
    </dgm:pt>
    <dgm:pt modelId="{F1F0B6C2-373A-ED49-AD38-215E1B8E3021}">
      <dgm:prSet custT="1"/>
      <dgm:spPr>
        <a:solidFill>
          <a:schemeClr val="tx1">
            <a:alpha val="90000"/>
          </a:schemeClr>
        </a:solidFill>
      </dgm:spPr>
      <dgm:t>
        <a:bodyPr/>
        <a:lstStyle/>
        <a:p>
          <a:r>
            <a:rPr lang="en-IN" sz="1500" dirty="0">
              <a:solidFill>
                <a:schemeClr val="bg1"/>
              </a:solidFill>
            </a:rPr>
            <a:t>Storage facility etc</a:t>
          </a:r>
        </a:p>
      </dgm:t>
    </dgm:pt>
    <dgm:pt modelId="{2056841A-EA10-E14D-880B-58F97921A89D}" type="parTrans" cxnId="{8071250F-F665-2442-B7BC-EBEFD50C1C41}">
      <dgm:prSet/>
      <dgm:spPr/>
      <dgm:t>
        <a:bodyPr/>
        <a:lstStyle/>
        <a:p>
          <a:endParaRPr lang="en-GB"/>
        </a:p>
      </dgm:t>
    </dgm:pt>
    <dgm:pt modelId="{AE06F3C2-2484-204F-BFBC-96C3B0F1C046}" type="sibTrans" cxnId="{8071250F-F665-2442-B7BC-EBEFD50C1C41}">
      <dgm:prSet/>
      <dgm:spPr/>
      <dgm:t>
        <a:bodyPr/>
        <a:lstStyle/>
        <a:p>
          <a:endParaRPr lang="en-GB"/>
        </a:p>
      </dgm:t>
    </dgm:pt>
    <dgm:pt modelId="{E757B172-AD70-DE4D-9C85-38BE5DA79363}" type="pres">
      <dgm:prSet presAssocID="{099C875D-9220-A64B-B937-27656813951B}" presName="hierChild1" presStyleCnt="0">
        <dgm:presLayoutVars>
          <dgm:chPref val="1"/>
          <dgm:dir/>
          <dgm:animOne val="branch"/>
          <dgm:animLvl val="lvl"/>
          <dgm:resizeHandles/>
        </dgm:presLayoutVars>
      </dgm:prSet>
      <dgm:spPr/>
    </dgm:pt>
    <dgm:pt modelId="{9FF08F4B-CB0D-004A-B76C-C556F96929F5}" type="pres">
      <dgm:prSet presAssocID="{4976831D-1DE3-324F-A8D2-810E896FCADA}" presName="hierRoot1" presStyleCnt="0"/>
      <dgm:spPr/>
    </dgm:pt>
    <dgm:pt modelId="{F6E40439-4B40-0546-A72B-599CE40B37B3}" type="pres">
      <dgm:prSet presAssocID="{4976831D-1DE3-324F-A8D2-810E896FCADA}" presName="composite" presStyleCnt="0"/>
      <dgm:spPr/>
    </dgm:pt>
    <dgm:pt modelId="{7008F518-B20C-4444-8800-ED2DBA5A7797}" type="pres">
      <dgm:prSet presAssocID="{4976831D-1DE3-324F-A8D2-810E896FCADA}" presName="background" presStyleLbl="node0" presStyleIdx="0" presStyleCnt="8"/>
      <dgm:spPr/>
    </dgm:pt>
    <dgm:pt modelId="{4D0C0F4A-F93A-154E-B6A3-5E7BEEB53003}" type="pres">
      <dgm:prSet presAssocID="{4976831D-1DE3-324F-A8D2-810E896FCADA}" presName="text" presStyleLbl="fgAcc0" presStyleIdx="0" presStyleCnt="8">
        <dgm:presLayoutVars>
          <dgm:chPref val="3"/>
        </dgm:presLayoutVars>
      </dgm:prSet>
      <dgm:spPr/>
    </dgm:pt>
    <dgm:pt modelId="{5328B724-F8D8-A945-AA95-E0D4164ACFF5}" type="pres">
      <dgm:prSet presAssocID="{4976831D-1DE3-324F-A8D2-810E896FCADA}" presName="hierChild2" presStyleCnt="0"/>
      <dgm:spPr/>
    </dgm:pt>
    <dgm:pt modelId="{D7CEB6D0-3040-3B4F-8C4E-1E9E9052EE4A}" type="pres">
      <dgm:prSet presAssocID="{7B9107C8-0895-E544-8A06-41FD545522DB}" presName="hierRoot1" presStyleCnt="0"/>
      <dgm:spPr/>
    </dgm:pt>
    <dgm:pt modelId="{DD769A8F-C4D6-A547-BBE1-7D10F2127A1E}" type="pres">
      <dgm:prSet presAssocID="{7B9107C8-0895-E544-8A06-41FD545522DB}" presName="composite" presStyleCnt="0"/>
      <dgm:spPr/>
    </dgm:pt>
    <dgm:pt modelId="{1150CBA0-F694-9346-BE77-E3AFA22A499B}" type="pres">
      <dgm:prSet presAssocID="{7B9107C8-0895-E544-8A06-41FD545522DB}" presName="background" presStyleLbl="node0" presStyleIdx="1" presStyleCnt="8"/>
      <dgm:spPr/>
    </dgm:pt>
    <dgm:pt modelId="{3A9A0971-BF66-FC43-AFF4-78110CBE7C58}" type="pres">
      <dgm:prSet presAssocID="{7B9107C8-0895-E544-8A06-41FD545522DB}" presName="text" presStyleLbl="fgAcc0" presStyleIdx="1" presStyleCnt="8">
        <dgm:presLayoutVars>
          <dgm:chPref val="3"/>
        </dgm:presLayoutVars>
      </dgm:prSet>
      <dgm:spPr/>
    </dgm:pt>
    <dgm:pt modelId="{CC6F595D-602B-E343-A078-DF493E1818EF}" type="pres">
      <dgm:prSet presAssocID="{7B9107C8-0895-E544-8A06-41FD545522DB}" presName="hierChild2" presStyleCnt="0"/>
      <dgm:spPr/>
    </dgm:pt>
    <dgm:pt modelId="{72E283CD-B9AC-B14D-AAA3-E168A3E200CB}" type="pres">
      <dgm:prSet presAssocID="{CBDCBA8F-E2D9-F04A-B27E-32B25D9EA892}" presName="hierRoot1" presStyleCnt="0"/>
      <dgm:spPr/>
    </dgm:pt>
    <dgm:pt modelId="{3CC18CE3-12D5-1D46-AFE1-17A512C28FC2}" type="pres">
      <dgm:prSet presAssocID="{CBDCBA8F-E2D9-F04A-B27E-32B25D9EA892}" presName="composite" presStyleCnt="0"/>
      <dgm:spPr/>
    </dgm:pt>
    <dgm:pt modelId="{04F557F2-22E0-2248-B327-D5D459014535}" type="pres">
      <dgm:prSet presAssocID="{CBDCBA8F-E2D9-F04A-B27E-32B25D9EA892}" presName="background" presStyleLbl="node0" presStyleIdx="2" presStyleCnt="8"/>
      <dgm:spPr/>
    </dgm:pt>
    <dgm:pt modelId="{276987D8-BDB1-974E-8260-D4E977E597B5}" type="pres">
      <dgm:prSet presAssocID="{CBDCBA8F-E2D9-F04A-B27E-32B25D9EA892}" presName="text" presStyleLbl="fgAcc0" presStyleIdx="2" presStyleCnt="8">
        <dgm:presLayoutVars>
          <dgm:chPref val="3"/>
        </dgm:presLayoutVars>
      </dgm:prSet>
      <dgm:spPr/>
    </dgm:pt>
    <dgm:pt modelId="{58900D44-DDF6-444F-A493-9796EB05CCA2}" type="pres">
      <dgm:prSet presAssocID="{CBDCBA8F-E2D9-F04A-B27E-32B25D9EA892}" presName="hierChild2" presStyleCnt="0"/>
      <dgm:spPr/>
    </dgm:pt>
    <dgm:pt modelId="{D21B0F7E-5CC7-0A48-A5E1-D0AA3EC9E0F6}" type="pres">
      <dgm:prSet presAssocID="{5EB7D5B1-A835-1741-9A9A-526647F733D6}" presName="hierRoot1" presStyleCnt="0"/>
      <dgm:spPr/>
    </dgm:pt>
    <dgm:pt modelId="{8E85A510-EFE3-5645-9D96-F85715E46F88}" type="pres">
      <dgm:prSet presAssocID="{5EB7D5B1-A835-1741-9A9A-526647F733D6}" presName="composite" presStyleCnt="0"/>
      <dgm:spPr/>
    </dgm:pt>
    <dgm:pt modelId="{6B15CBE5-0792-8D4C-ADB5-30D9C9D59C85}" type="pres">
      <dgm:prSet presAssocID="{5EB7D5B1-A835-1741-9A9A-526647F733D6}" presName="background" presStyleLbl="node0" presStyleIdx="3" presStyleCnt="8"/>
      <dgm:spPr/>
    </dgm:pt>
    <dgm:pt modelId="{0043E340-4C27-D641-89C8-33073B345384}" type="pres">
      <dgm:prSet presAssocID="{5EB7D5B1-A835-1741-9A9A-526647F733D6}" presName="text" presStyleLbl="fgAcc0" presStyleIdx="3" presStyleCnt="8">
        <dgm:presLayoutVars>
          <dgm:chPref val="3"/>
        </dgm:presLayoutVars>
      </dgm:prSet>
      <dgm:spPr/>
    </dgm:pt>
    <dgm:pt modelId="{BABB8536-183F-5B4B-8E3E-FFD0AAEF69B5}" type="pres">
      <dgm:prSet presAssocID="{5EB7D5B1-A835-1741-9A9A-526647F733D6}" presName="hierChild2" presStyleCnt="0"/>
      <dgm:spPr/>
    </dgm:pt>
    <dgm:pt modelId="{FB4B0E8E-080A-F846-81EF-11F0935DBACD}" type="pres">
      <dgm:prSet presAssocID="{66F81B54-AF35-184F-85B8-EC07933624E1}" presName="hierRoot1" presStyleCnt="0"/>
      <dgm:spPr/>
    </dgm:pt>
    <dgm:pt modelId="{98287571-81E0-7142-B15F-B5578E7C7BD3}" type="pres">
      <dgm:prSet presAssocID="{66F81B54-AF35-184F-85B8-EC07933624E1}" presName="composite" presStyleCnt="0"/>
      <dgm:spPr/>
    </dgm:pt>
    <dgm:pt modelId="{38C1AED6-CFCD-814A-B8D1-8F2C8BA6B985}" type="pres">
      <dgm:prSet presAssocID="{66F81B54-AF35-184F-85B8-EC07933624E1}" presName="background" presStyleLbl="node0" presStyleIdx="4" presStyleCnt="8"/>
      <dgm:spPr/>
    </dgm:pt>
    <dgm:pt modelId="{3FE23BC9-6209-8F49-A13F-C438B068367B}" type="pres">
      <dgm:prSet presAssocID="{66F81B54-AF35-184F-85B8-EC07933624E1}" presName="text" presStyleLbl="fgAcc0" presStyleIdx="4" presStyleCnt="8">
        <dgm:presLayoutVars>
          <dgm:chPref val="3"/>
        </dgm:presLayoutVars>
      </dgm:prSet>
      <dgm:spPr/>
    </dgm:pt>
    <dgm:pt modelId="{CF8DD76E-BAC3-5347-B07D-92A122CED0A0}" type="pres">
      <dgm:prSet presAssocID="{66F81B54-AF35-184F-85B8-EC07933624E1}" presName="hierChild2" presStyleCnt="0"/>
      <dgm:spPr/>
    </dgm:pt>
    <dgm:pt modelId="{3AC253CF-771C-5C47-B30C-D2F77511AEE8}" type="pres">
      <dgm:prSet presAssocID="{91021432-E5D8-C046-ABB7-076943249B32}" presName="hierRoot1" presStyleCnt="0"/>
      <dgm:spPr/>
    </dgm:pt>
    <dgm:pt modelId="{A9693987-B6DB-1F4D-A865-29F147A373A8}" type="pres">
      <dgm:prSet presAssocID="{91021432-E5D8-C046-ABB7-076943249B32}" presName="composite" presStyleCnt="0"/>
      <dgm:spPr/>
    </dgm:pt>
    <dgm:pt modelId="{BD390FC7-9164-E64F-8E4F-B3D786B660C5}" type="pres">
      <dgm:prSet presAssocID="{91021432-E5D8-C046-ABB7-076943249B32}" presName="background" presStyleLbl="node0" presStyleIdx="5" presStyleCnt="8"/>
      <dgm:spPr/>
    </dgm:pt>
    <dgm:pt modelId="{44ACBB39-9C9F-3442-88A5-0F92CBC37464}" type="pres">
      <dgm:prSet presAssocID="{91021432-E5D8-C046-ABB7-076943249B32}" presName="text" presStyleLbl="fgAcc0" presStyleIdx="5" presStyleCnt="8">
        <dgm:presLayoutVars>
          <dgm:chPref val="3"/>
        </dgm:presLayoutVars>
      </dgm:prSet>
      <dgm:spPr/>
    </dgm:pt>
    <dgm:pt modelId="{C05BBF08-C614-0B4F-8024-A772A2F1687E}" type="pres">
      <dgm:prSet presAssocID="{91021432-E5D8-C046-ABB7-076943249B32}" presName="hierChild2" presStyleCnt="0"/>
      <dgm:spPr/>
    </dgm:pt>
    <dgm:pt modelId="{437D53F4-5D35-E940-BA76-F59E76382C87}" type="pres">
      <dgm:prSet presAssocID="{B60EF427-86F5-F04C-B005-63CA7327B978}" presName="hierRoot1" presStyleCnt="0"/>
      <dgm:spPr/>
    </dgm:pt>
    <dgm:pt modelId="{E5728214-7976-B442-BEE5-2FBFF4FCA682}" type="pres">
      <dgm:prSet presAssocID="{B60EF427-86F5-F04C-B005-63CA7327B978}" presName="composite" presStyleCnt="0"/>
      <dgm:spPr/>
    </dgm:pt>
    <dgm:pt modelId="{A0190D52-7655-044F-91D3-F9922EB9CC3D}" type="pres">
      <dgm:prSet presAssocID="{B60EF427-86F5-F04C-B005-63CA7327B978}" presName="background" presStyleLbl="node0" presStyleIdx="6" presStyleCnt="8"/>
      <dgm:spPr/>
    </dgm:pt>
    <dgm:pt modelId="{6EB03E75-2FCD-9548-98CB-2AD784F55392}" type="pres">
      <dgm:prSet presAssocID="{B60EF427-86F5-F04C-B005-63CA7327B978}" presName="text" presStyleLbl="fgAcc0" presStyleIdx="6" presStyleCnt="8">
        <dgm:presLayoutVars>
          <dgm:chPref val="3"/>
        </dgm:presLayoutVars>
      </dgm:prSet>
      <dgm:spPr/>
    </dgm:pt>
    <dgm:pt modelId="{D6710BEC-40A7-FC44-A7BC-E904F5E1FAD7}" type="pres">
      <dgm:prSet presAssocID="{B60EF427-86F5-F04C-B005-63CA7327B978}" presName="hierChild2" presStyleCnt="0"/>
      <dgm:spPr/>
    </dgm:pt>
    <dgm:pt modelId="{ED730D7A-671A-A342-8447-6137CA46DF2D}" type="pres">
      <dgm:prSet presAssocID="{F1F0B6C2-373A-ED49-AD38-215E1B8E3021}" presName="hierRoot1" presStyleCnt="0"/>
      <dgm:spPr/>
    </dgm:pt>
    <dgm:pt modelId="{329D466F-8ABC-B34C-89CE-6B2A22269B8B}" type="pres">
      <dgm:prSet presAssocID="{F1F0B6C2-373A-ED49-AD38-215E1B8E3021}" presName="composite" presStyleCnt="0"/>
      <dgm:spPr/>
    </dgm:pt>
    <dgm:pt modelId="{4FEC3319-A108-7A40-97AE-5378DD8C6687}" type="pres">
      <dgm:prSet presAssocID="{F1F0B6C2-373A-ED49-AD38-215E1B8E3021}" presName="background" presStyleLbl="node0" presStyleIdx="7" presStyleCnt="8"/>
      <dgm:spPr/>
    </dgm:pt>
    <dgm:pt modelId="{A086B74B-B65F-F44B-BA71-958565CCB4A5}" type="pres">
      <dgm:prSet presAssocID="{F1F0B6C2-373A-ED49-AD38-215E1B8E3021}" presName="text" presStyleLbl="fgAcc0" presStyleIdx="7" presStyleCnt="8">
        <dgm:presLayoutVars>
          <dgm:chPref val="3"/>
        </dgm:presLayoutVars>
      </dgm:prSet>
      <dgm:spPr/>
    </dgm:pt>
    <dgm:pt modelId="{14ABCFF4-AC6A-E741-9B0C-9505B62DFC47}" type="pres">
      <dgm:prSet presAssocID="{F1F0B6C2-373A-ED49-AD38-215E1B8E3021}" presName="hierChild2" presStyleCnt="0"/>
      <dgm:spPr/>
    </dgm:pt>
  </dgm:ptLst>
  <dgm:cxnLst>
    <dgm:cxn modelId="{78CBD302-5C8C-064E-9678-9CB27A87B1D7}" type="presOf" srcId="{099C875D-9220-A64B-B937-27656813951B}" destId="{E757B172-AD70-DE4D-9C85-38BE5DA79363}" srcOrd="0" destOrd="0" presId="urn:microsoft.com/office/officeart/2005/8/layout/hierarchy1"/>
    <dgm:cxn modelId="{8071250F-F665-2442-B7BC-EBEFD50C1C41}" srcId="{099C875D-9220-A64B-B937-27656813951B}" destId="{F1F0B6C2-373A-ED49-AD38-215E1B8E3021}" srcOrd="7" destOrd="0" parTransId="{2056841A-EA10-E14D-880B-58F97921A89D}" sibTransId="{AE06F3C2-2484-204F-BFBC-96C3B0F1C046}"/>
    <dgm:cxn modelId="{352C2521-E7E7-A049-AB2F-8CA6781DAA1C}" type="presOf" srcId="{4976831D-1DE3-324F-A8D2-810E896FCADA}" destId="{4D0C0F4A-F93A-154E-B6A3-5E7BEEB53003}" srcOrd="0" destOrd="0" presId="urn:microsoft.com/office/officeart/2005/8/layout/hierarchy1"/>
    <dgm:cxn modelId="{E5CA7226-3153-E048-A4F0-3CF0AE23ECA0}" type="presOf" srcId="{CBDCBA8F-E2D9-F04A-B27E-32B25D9EA892}" destId="{276987D8-BDB1-974E-8260-D4E977E597B5}" srcOrd="0" destOrd="0" presId="urn:microsoft.com/office/officeart/2005/8/layout/hierarchy1"/>
    <dgm:cxn modelId="{28D8C226-B35A-774A-BE2C-48B602D821FE}" type="presOf" srcId="{7B9107C8-0895-E544-8A06-41FD545522DB}" destId="{3A9A0971-BF66-FC43-AFF4-78110CBE7C58}" srcOrd="0" destOrd="0" presId="urn:microsoft.com/office/officeart/2005/8/layout/hierarchy1"/>
    <dgm:cxn modelId="{850D6C2C-9CCE-6C4B-BA0E-6A51EA74C543}" type="presOf" srcId="{B60EF427-86F5-F04C-B005-63CA7327B978}" destId="{6EB03E75-2FCD-9548-98CB-2AD784F55392}" srcOrd="0" destOrd="0" presId="urn:microsoft.com/office/officeart/2005/8/layout/hierarchy1"/>
    <dgm:cxn modelId="{84D99F32-049C-F14B-9BF3-E716E7185C14}" srcId="{099C875D-9220-A64B-B937-27656813951B}" destId="{66F81B54-AF35-184F-85B8-EC07933624E1}" srcOrd="4" destOrd="0" parTransId="{6ED4F8CF-D456-3146-B7E7-E5769AF9ED95}" sibTransId="{237EC9E8-8822-E344-AC37-649E5844632B}"/>
    <dgm:cxn modelId="{B62FCD51-2141-3545-9A9D-9C9CFBB55140}" srcId="{099C875D-9220-A64B-B937-27656813951B}" destId="{B60EF427-86F5-F04C-B005-63CA7327B978}" srcOrd="6" destOrd="0" parTransId="{6C01AB9A-26B8-C642-AE05-DACB88F8CB5B}" sibTransId="{6ED089F0-CF2B-1C4C-ACD1-468964734DD1}"/>
    <dgm:cxn modelId="{7FF0795E-C4B5-AE42-ACC6-100B6E9CC018}" srcId="{099C875D-9220-A64B-B937-27656813951B}" destId="{7B9107C8-0895-E544-8A06-41FD545522DB}" srcOrd="1" destOrd="0" parTransId="{BB8D078D-6FBA-6149-84E5-2EC0899374B9}" sibTransId="{F83F762E-8A53-5544-A177-CB987D982C88}"/>
    <dgm:cxn modelId="{4FED1770-8C07-484B-A559-4E37C5A47E25}" srcId="{099C875D-9220-A64B-B937-27656813951B}" destId="{CBDCBA8F-E2D9-F04A-B27E-32B25D9EA892}" srcOrd="2" destOrd="0" parTransId="{D33B64E5-F825-5F40-B5C9-1D370B48AD7E}" sibTransId="{EDCAF27A-FAF4-DE47-9821-4C271E20774F}"/>
    <dgm:cxn modelId="{56ED07A1-4078-F441-BCEB-59A45A940413}" srcId="{099C875D-9220-A64B-B937-27656813951B}" destId="{4976831D-1DE3-324F-A8D2-810E896FCADA}" srcOrd="0" destOrd="0" parTransId="{B4931738-51E8-7E4F-98D5-C19265793527}" sibTransId="{B36C0D24-6D03-9B48-AA08-632A93D36753}"/>
    <dgm:cxn modelId="{029940A2-25F6-2344-B8BD-82FD96390DCE}" type="presOf" srcId="{F1F0B6C2-373A-ED49-AD38-215E1B8E3021}" destId="{A086B74B-B65F-F44B-BA71-958565CCB4A5}" srcOrd="0" destOrd="0" presId="urn:microsoft.com/office/officeart/2005/8/layout/hierarchy1"/>
    <dgm:cxn modelId="{F8BEE6D7-F408-0C49-B052-43C24934D7DB}" type="presOf" srcId="{91021432-E5D8-C046-ABB7-076943249B32}" destId="{44ACBB39-9C9F-3442-88A5-0F92CBC37464}" srcOrd="0" destOrd="0" presId="urn:microsoft.com/office/officeart/2005/8/layout/hierarchy1"/>
    <dgm:cxn modelId="{560A55E2-716A-2A40-A3C7-E18B866622FD}" type="presOf" srcId="{66F81B54-AF35-184F-85B8-EC07933624E1}" destId="{3FE23BC9-6209-8F49-A13F-C438B068367B}" srcOrd="0" destOrd="0" presId="urn:microsoft.com/office/officeart/2005/8/layout/hierarchy1"/>
    <dgm:cxn modelId="{D7E803EA-1187-D141-A342-B471DBF7F23F}" type="presOf" srcId="{5EB7D5B1-A835-1741-9A9A-526647F733D6}" destId="{0043E340-4C27-D641-89C8-33073B345384}" srcOrd="0" destOrd="0" presId="urn:microsoft.com/office/officeart/2005/8/layout/hierarchy1"/>
    <dgm:cxn modelId="{70D602F0-9DDC-CC46-918C-2645E216D3DD}" srcId="{099C875D-9220-A64B-B937-27656813951B}" destId="{5EB7D5B1-A835-1741-9A9A-526647F733D6}" srcOrd="3" destOrd="0" parTransId="{37D4AAE4-9F0A-F14D-95F7-61DEF52822EF}" sibTransId="{557F08FE-8C5F-5F41-9DDB-B463F5E955C9}"/>
    <dgm:cxn modelId="{87681EFF-42BF-F841-8A54-34D8C5433C19}" srcId="{099C875D-9220-A64B-B937-27656813951B}" destId="{91021432-E5D8-C046-ABB7-076943249B32}" srcOrd="5" destOrd="0" parTransId="{29E0534F-6CA3-5C4E-8F5E-16D423BB2F1D}" sibTransId="{2BB5C6FB-F239-6042-A744-E0A3D48E2F83}"/>
    <dgm:cxn modelId="{8DAE6AD5-6D83-FD44-A32D-59CB5D02FA50}" type="presParOf" srcId="{E757B172-AD70-DE4D-9C85-38BE5DA79363}" destId="{9FF08F4B-CB0D-004A-B76C-C556F96929F5}" srcOrd="0" destOrd="0" presId="urn:microsoft.com/office/officeart/2005/8/layout/hierarchy1"/>
    <dgm:cxn modelId="{A2E5A0ED-2E78-0940-8DFD-BEB626E59E58}" type="presParOf" srcId="{9FF08F4B-CB0D-004A-B76C-C556F96929F5}" destId="{F6E40439-4B40-0546-A72B-599CE40B37B3}" srcOrd="0" destOrd="0" presId="urn:microsoft.com/office/officeart/2005/8/layout/hierarchy1"/>
    <dgm:cxn modelId="{D628B56F-3A1D-AB4E-9F73-E45BF56D0722}" type="presParOf" srcId="{F6E40439-4B40-0546-A72B-599CE40B37B3}" destId="{7008F518-B20C-4444-8800-ED2DBA5A7797}" srcOrd="0" destOrd="0" presId="urn:microsoft.com/office/officeart/2005/8/layout/hierarchy1"/>
    <dgm:cxn modelId="{27EF5F1A-19E2-184C-8B7C-9B5739C9CD28}" type="presParOf" srcId="{F6E40439-4B40-0546-A72B-599CE40B37B3}" destId="{4D0C0F4A-F93A-154E-B6A3-5E7BEEB53003}" srcOrd="1" destOrd="0" presId="urn:microsoft.com/office/officeart/2005/8/layout/hierarchy1"/>
    <dgm:cxn modelId="{F4877A99-9FD5-4F44-BF87-1383ABCB2E9A}" type="presParOf" srcId="{9FF08F4B-CB0D-004A-B76C-C556F96929F5}" destId="{5328B724-F8D8-A945-AA95-E0D4164ACFF5}" srcOrd="1" destOrd="0" presId="urn:microsoft.com/office/officeart/2005/8/layout/hierarchy1"/>
    <dgm:cxn modelId="{4CF0C563-F4B2-4E4B-9AB4-A36F95396288}" type="presParOf" srcId="{E757B172-AD70-DE4D-9C85-38BE5DA79363}" destId="{D7CEB6D0-3040-3B4F-8C4E-1E9E9052EE4A}" srcOrd="1" destOrd="0" presId="urn:microsoft.com/office/officeart/2005/8/layout/hierarchy1"/>
    <dgm:cxn modelId="{FF250437-98F4-4942-9C23-CF1337B37547}" type="presParOf" srcId="{D7CEB6D0-3040-3B4F-8C4E-1E9E9052EE4A}" destId="{DD769A8F-C4D6-A547-BBE1-7D10F2127A1E}" srcOrd="0" destOrd="0" presId="urn:microsoft.com/office/officeart/2005/8/layout/hierarchy1"/>
    <dgm:cxn modelId="{01DC92B3-B7DD-2041-95D4-64CA77B1008A}" type="presParOf" srcId="{DD769A8F-C4D6-A547-BBE1-7D10F2127A1E}" destId="{1150CBA0-F694-9346-BE77-E3AFA22A499B}" srcOrd="0" destOrd="0" presId="urn:microsoft.com/office/officeart/2005/8/layout/hierarchy1"/>
    <dgm:cxn modelId="{C9190338-9F5B-7E46-85EB-C466C2F8291B}" type="presParOf" srcId="{DD769A8F-C4D6-A547-BBE1-7D10F2127A1E}" destId="{3A9A0971-BF66-FC43-AFF4-78110CBE7C58}" srcOrd="1" destOrd="0" presId="urn:microsoft.com/office/officeart/2005/8/layout/hierarchy1"/>
    <dgm:cxn modelId="{A24F7A79-EB47-5A43-8751-8F6740BC4B67}" type="presParOf" srcId="{D7CEB6D0-3040-3B4F-8C4E-1E9E9052EE4A}" destId="{CC6F595D-602B-E343-A078-DF493E1818EF}" srcOrd="1" destOrd="0" presId="urn:microsoft.com/office/officeart/2005/8/layout/hierarchy1"/>
    <dgm:cxn modelId="{A5E054CC-F3C3-6249-AB05-73C4095FC129}" type="presParOf" srcId="{E757B172-AD70-DE4D-9C85-38BE5DA79363}" destId="{72E283CD-B9AC-B14D-AAA3-E168A3E200CB}" srcOrd="2" destOrd="0" presId="urn:microsoft.com/office/officeart/2005/8/layout/hierarchy1"/>
    <dgm:cxn modelId="{F8D8BC5D-2069-4A4B-9B41-E2B42CB3A46E}" type="presParOf" srcId="{72E283CD-B9AC-B14D-AAA3-E168A3E200CB}" destId="{3CC18CE3-12D5-1D46-AFE1-17A512C28FC2}" srcOrd="0" destOrd="0" presId="urn:microsoft.com/office/officeart/2005/8/layout/hierarchy1"/>
    <dgm:cxn modelId="{BB85196C-5CC1-7741-9A25-10F3A7F26C7B}" type="presParOf" srcId="{3CC18CE3-12D5-1D46-AFE1-17A512C28FC2}" destId="{04F557F2-22E0-2248-B327-D5D459014535}" srcOrd="0" destOrd="0" presId="urn:microsoft.com/office/officeart/2005/8/layout/hierarchy1"/>
    <dgm:cxn modelId="{B74650D5-791C-F040-8673-D59C6F5854AB}" type="presParOf" srcId="{3CC18CE3-12D5-1D46-AFE1-17A512C28FC2}" destId="{276987D8-BDB1-974E-8260-D4E977E597B5}" srcOrd="1" destOrd="0" presId="urn:microsoft.com/office/officeart/2005/8/layout/hierarchy1"/>
    <dgm:cxn modelId="{5E783A0C-0F93-7E49-9719-422B06BCCFCA}" type="presParOf" srcId="{72E283CD-B9AC-B14D-AAA3-E168A3E200CB}" destId="{58900D44-DDF6-444F-A493-9796EB05CCA2}" srcOrd="1" destOrd="0" presId="urn:microsoft.com/office/officeart/2005/8/layout/hierarchy1"/>
    <dgm:cxn modelId="{27409C4A-106D-684A-B1A7-0C7606B5F6F0}" type="presParOf" srcId="{E757B172-AD70-DE4D-9C85-38BE5DA79363}" destId="{D21B0F7E-5CC7-0A48-A5E1-D0AA3EC9E0F6}" srcOrd="3" destOrd="0" presId="urn:microsoft.com/office/officeart/2005/8/layout/hierarchy1"/>
    <dgm:cxn modelId="{A5512C02-6388-7A4B-98A6-94E86F6E55E2}" type="presParOf" srcId="{D21B0F7E-5CC7-0A48-A5E1-D0AA3EC9E0F6}" destId="{8E85A510-EFE3-5645-9D96-F85715E46F88}" srcOrd="0" destOrd="0" presId="urn:microsoft.com/office/officeart/2005/8/layout/hierarchy1"/>
    <dgm:cxn modelId="{53B70632-DC99-BD42-8BD3-2D799C5965BC}" type="presParOf" srcId="{8E85A510-EFE3-5645-9D96-F85715E46F88}" destId="{6B15CBE5-0792-8D4C-ADB5-30D9C9D59C85}" srcOrd="0" destOrd="0" presId="urn:microsoft.com/office/officeart/2005/8/layout/hierarchy1"/>
    <dgm:cxn modelId="{803BF30E-F95D-6C48-B63E-6C341CFD5D7F}" type="presParOf" srcId="{8E85A510-EFE3-5645-9D96-F85715E46F88}" destId="{0043E340-4C27-D641-89C8-33073B345384}" srcOrd="1" destOrd="0" presId="urn:microsoft.com/office/officeart/2005/8/layout/hierarchy1"/>
    <dgm:cxn modelId="{F8BA5E39-E142-E248-BC70-E21A27521AB9}" type="presParOf" srcId="{D21B0F7E-5CC7-0A48-A5E1-D0AA3EC9E0F6}" destId="{BABB8536-183F-5B4B-8E3E-FFD0AAEF69B5}" srcOrd="1" destOrd="0" presId="urn:microsoft.com/office/officeart/2005/8/layout/hierarchy1"/>
    <dgm:cxn modelId="{AE3F3544-DF1C-B446-B605-F647D944E605}" type="presParOf" srcId="{E757B172-AD70-DE4D-9C85-38BE5DA79363}" destId="{FB4B0E8E-080A-F846-81EF-11F0935DBACD}" srcOrd="4" destOrd="0" presId="urn:microsoft.com/office/officeart/2005/8/layout/hierarchy1"/>
    <dgm:cxn modelId="{431A78F9-60F9-4A44-A748-69AED9D1A1C7}" type="presParOf" srcId="{FB4B0E8E-080A-F846-81EF-11F0935DBACD}" destId="{98287571-81E0-7142-B15F-B5578E7C7BD3}" srcOrd="0" destOrd="0" presId="urn:microsoft.com/office/officeart/2005/8/layout/hierarchy1"/>
    <dgm:cxn modelId="{E16925C4-1BD6-354A-9D7F-8F81673E7D5D}" type="presParOf" srcId="{98287571-81E0-7142-B15F-B5578E7C7BD3}" destId="{38C1AED6-CFCD-814A-B8D1-8F2C8BA6B985}" srcOrd="0" destOrd="0" presId="urn:microsoft.com/office/officeart/2005/8/layout/hierarchy1"/>
    <dgm:cxn modelId="{C7691DF9-5055-C940-A576-C7351297CC3C}" type="presParOf" srcId="{98287571-81E0-7142-B15F-B5578E7C7BD3}" destId="{3FE23BC9-6209-8F49-A13F-C438B068367B}" srcOrd="1" destOrd="0" presId="urn:microsoft.com/office/officeart/2005/8/layout/hierarchy1"/>
    <dgm:cxn modelId="{293FD618-FDB5-D642-AAF7-02D4287DCC6D}" type="presParOf" srcId="{FB4B0E8E-080A-F846-81EF-11F0935DBACD}" destId="{CF8DD76E-BAC3-5347-B07D-92A122CED0A0}" srcOrd="1" destOrd="0" presId="urn:microsoft.com/office/officeart/2005/8/layout/hierarchy1"/>
    <dgm:cxn modelId="{DB887C7F-1A18-B343-9DFF-098AEF49B70E}" type="presParOf" srcId="{E757B172-AD70-DE4D-9C85-38BE5DA79363}" destId="{3AC253CF-771C-5C47-B30C-D2F77511AEE8}" srcOrd="5" destOrd="0" presId="urn:microsoft.com/office/officeart/2005/8/layout/hierarchy1"/>
    <dgm:cxn modelId="{34EAF08B-D37E-444A-AC31-AEC521433416}" type="presParOf" srcId="{3AC253CF-771C-5C47-B30C-D2F77511AEE8}" destId="{A9693987-B6DB-1F4D-A865-29F147A373A8}" srcOrd="0" destOrd="0" presId="urn:microsoft.com/office/officeart/2005/8/layout/hierarchy1"/>
    <dgm:cxn modelId="{A81AA906-42EF-9147-9E63-F0329B4C70F0}" type="presParOf" srcId="{A9693987-B6DB-1F4D-A865-29F147A373A8}" destId="{BD390FC7-9164-E64F-8E4F-B3D786B660C5}" srcOrd="0" destOrd="0" presId="urn:microsoft.com/office/officeart/2005/8/layout/hierarchy1"/>
    <dgm:cxn modelId="{02238652-0714-E24B-9BC1-8DE95FBEDAFF}" type="presParOf" srcId="{A9693987-B6DB-1F4D-A865-29F147A373A8}" destId="{44ACBB39-9C9F-3442-88A5-0F92CBC37464}" srcOrd="1" destOrd="0" presId="urn:microsoft.com/office/officeart/2005/8/layout/hierarchy1"/>
    <dgm:cxn modelId="{56B685C1-A5AE-1B43-8AF0-6E3E42D61C77}" type="presParOf" srcId="{3AC253CF-771C-5C47-B30C-D2F77511AEE8}" destId="{C05BBF08-C614-0B4F-8024-A772A2F1687E}" srcOrd="1" destOrd="0" presId="urn:microsoft.com/office/officeart/2005/8/layout/hierarchy1"/>
    <dgm:cxn modelId="{214EF037-8F1E-DA41-AF23-D287FBBFE981}" type="presParOf" srcId="{E757B172-AD70-DE4D-9C85-38BE5DA79363}" destId="{437D53F4-5D35-E940-BA76-F59E76382C87}" srcOrd="6" destOrd="0" presId="urn:microsoft.com/office/officeart/2005/8/layout/hierarchy1"/>
    <dgm:cxn modelId="{214780A8-0EE6-9148-A692-0F9CCBE4A980}" type="presParOf" srcId="{437D53F4-5D35-E940-BA76-F59E76382C87}" destId="{E5728214-7976-B442-BEE5-2FBFF4FCA682}" srcOrd="0" destOrd="0" presId="urn:microsoft.com/office/officeart/2005/8/layout/hierarchy1"/>
    <dgm:cxn modelId="{9F59D801-C474-7E4A-8CA5-CD3BC2143D26}" type="presParOf" srcId="{E5728214-7976-B442-BEE5-2FBFF4FCA682}" destId="{A0190D52-7655-044F-91D3-F9922EB9CC3D}" srcOrd="0" destOrd="0" presId="urn:microsoft.com/office/officeart/2005/8/layout/hierarchy1"/>
    <dgm:cxn modelId="{E22FD485-4072-AD45-B1F7-432C08D9732C}" type="presParOf" srcId="{E5728214-7976-B442-BEE5-2FBFF4FCA682}" destId="{6EB03E75-2FCD-9548-98CB-2AD784F55392}" srcOrd="1" destOrd="0" presId="urn:microsoft.com/office/officeart/2005/8/layout/hierarchy1"/>
    <dgm:cxn modelId="{A932C60F-B0AF-0C45-A976-2BF7FF6B24D1}" type="presParOf" srcId="{437D53F4-5D35-E940-BA76-F59E76382C87}" destId="{D6710BEC-40A7-FC44-A7BC-E904F5E1FAD7}" srcOrd="1" destOrd="0" presId="urn:microsoft.com/office/officeart/2005/8/layout/hierarchy1"/>
    <dgm:cxn modelId="{87B5E1F3-4AA3-6945-B891-C66B05760336}" type="presParOf" srcId="{E757B172-AD70-DE4D-9C85-38BE5DA79363}" destId="{ED730D7A-671A-A342-8447-6137CA46DF2D}" srcOrd="7" destOrd="0" presId="urn:microsoft.com/office/officeart/2005/8/layout/hierarchy1"/>
    <dgm:cxn modelId="{D7CC9F00-78F2-E143-9C41-6A2DDE9A0CBA}" type="presParOf" srcId="{ED730D7A-671A-A342-8447-6137CA46DF2D}" destId="{329D466F-8ABC-B34C-89CE-6B2A22269B8B}" srcOrd="0" destOrd="0" presId="urn:microsoft.com/office/officeart/2005/8/layout/hierarchy1"/>
    <dgm:cxn modelId="{1F660B9A-EFAF-6243-B506-4C208FC77D67}" type="presParOf" srcId="{329D466F-8ABC-B34C-89CE-6B2A22269B8B}" destId="{4FEC3319-A108-7A40-97AE-5378DD8C6687}" srcOrd="0" destOrd="0" presId="urn:microsoft.com/office/officeart/2005/8/layout/hierarchy1"/>
    <dgm:cxn modelId="{97595D13-D159-1B4F-8E24-D33FC82CEE14}" type="presParOf" srcId="{329D466F-8ABC-B34C-89CE-6B2A22269B8B}" destId="{A086B74B-B65F-F44B-BA71-958565CCB4A5}" srcOrd="1" destOrd="0" presId="urn:microsoft.com/office/officeart/2005/8/layout/hierarchy1"/>
    <dgm:cxn modelId="{CE208668-FBA1-AA47-9B0B-37DF18F9A310}" type="presParOf" srcId="{ED730D7A-671A-A342-8447-6137CA46DF2D}" destId="{14ABCFF4-AC6A-E741-9B0C-9505B62DFC4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0030AD5-FF6E-D147-8798-C9E10922BC6C}" type="doc">
      <dgm:prSet loTypeId="urn:microsoft.com/office/officeart/2005/8/layout/venn2" loCatId="hierarchy" qsTypeId="urn:microsoft.com/office/officeart/2005/8/quickstyle/simple5" qsCatId="simple" csTypeId="urn:microsoft.com/office/officeart/2005/8/colors/accent3_1" csCatId="accent3" phldr="1"/>
      <dgm:spPr/>
      <dgm:t>
        <a:bodyPr/>
        <a:lstStyle/>
        <a:p>
          <a:endParaRPr lang="en-GB"/>
        </a:p>
      </dgm:t>
    </dgm:pt>
    <dgm:pt modelId="{461FFBE6-5191-B541-B3CC-2A6D704F016B}">
      <dgm:prSet/>
      <dgm:spPr/>
      <dgm:t>
        <a:bodyPr/>
        <a:lstStyle/>
        <a:p>
          <a:r>
            <a:rPr lang="en-IN" dirty="0"/>
            <a:t>Unfavourable economic condition to adopt high cost technology.</a:t>
          </a:r>
        </a:p>
      </dgm:t>
    </dgm:pt>
    <dgm:pt modelId="{3366BE90-2174-D140-A6CA-8078D28FBD6A}" type="parTrans" cxnId="{6B94D7BF-7B2B-134F-9AD6-D214CF64E636}">
      <dgm:prSet/>
      <dgm:spPr/>
      <dgm:t>
        <a:bodyPr/>
        <a:lstStyle/>
        <a:p>
          <a:endParaRPr lang="en-GB"/>
        </a:p>
      </dgm:t>
    </dgm:pt>
    <dgm:pt modelId="{F70795D1-CB4C-0847-B3D3-0686907C623D}" type="sibTrans" cxnId="{6B94D7BF-7B2B-134F-9AD6-D214CF64E636}">
      <dgm:prSet/>
      <dgm:spPr/>
      <dgm:t>
        <a:bodyPr/>
        <a:lstStyle/>
        <a:p>
          <a:endParaRPr lang="en-GB"/>
        </a:p>
      </dgm:t>
    </dgm:pt>
    <dgm:pt modelId="{70FF78F6-9279-DB4B-BFC7-F7DEC29AAC4C}">
      <dgm:prSet/>
      <dgm:spPr/>
      <dgm:t>
        <a:bodyPr/>
        <a:lstStyle/>
        <a:p>
          <a:r>
            <a:rPr lang="en-IN"/>
            <a:t>High cost of inputs.</a:t>
          </a:r>
        </a:p>
      </dgm:t>
    </dgm:pt>
    <dgm:pt modelId="{801B4338-B30E-664E-9E52-6356AD570D2E}" type="parTrans" cxnId="{FB24E00A-90D1-B04E-974E-DCC775C7F5C8}">
      <dgm:prSet/>
      <dgm:spPr/>
      <dgm:t>
        <a:bodyPr/>
        <a:lstStyle/>
        <a:p>
          <a:endParaRPr lang="en-GB"/>
        </a:p>
      </dgm:t>
    </dgm:pt>
    <dgm:pt modelId="{36DB57D6-E7A7-E449-9E3C-469CC1B0433B}" type="sibTrans" cxnId="{FB24E00A-90D1-B04E-974E-DCC775C7F5C8}">
      <dgm:prSet/>
      <dgm:spPr/>
      <dgm:t>
        <a:bodyPr/>
        <a:lstStyle/>
        <a:p>
          <a:endParaRPr lang="en-GB"/>
        </a:p>
      </dgm:t>
    </dgm:pt>
    <dgm:pt modelId="{6DFB7F53-FDB4-A041-A3D7-499289D2912E}">
      <dgm:prSet/>
      <dgm:spPr/>
      <dgm:t>
        <a:bodyPr/>
        <a:lstStyle/>
        <a:p>
          <a:r>
            <a:rPr lang="en-IN" dirty="0"/>
            <a:t>Under privileged rural industries</a:t>
          </a:r>
        </a:p>
      </dgm:t>
    </dgm:pt>
    <dgm:pt modelId="{208340D9-34C9-D748-96B7-8600458246A7}" type="parTrans" cxnId="{48E3DEFE-D371-6741-87F0-E85803F31CCD}">
      <dgm:prSet/>
      <dgm:spPr/>
      <dgm:t>
        <a:bodyPr/>
        <a:lstStyle/>
        <a:p>
          <a:endParaRPr lang="en-GB"/>
        </a:p>
      </dgm:t>
    </dgm:pt>
    <dgm:pt modelId="{90022F63-B58B-AA47-9C8F-E331D7A22FE9}" type="sibTrans" cxnId="{48E3DEFE-D371-6741-87F0-E85803F31CCD}">
      <dgm:prSet/>
      <dgm:spPr/>
      <dgm:t>
        <a:bodyPr/>
        <a:lstStyle/>
        <a:p>
          <a:endParaRPr lang="en-GB"/>
        </a:p>
      </dgm:t>
    </dgm:pt>
    <dgm:pt modelId="{F8A7953C-D8AB-4A4A-A5F3-7864FD87234E}">
      <dgm:prSet/>
      <dgm:spPr/>
      <dgm:t>
        <a:bodyPr/>
        <a:lstStyle/>
        <a:p>
          <a:r>
            <a:rPr lang="en-IN" dirty="0"/>
            <a:t>lack of advance technology</a:t>
          </a:r>
        </a:p>
      </dgm:t>
    </dgm:pt>
    <dgm:pt modelId="{100B1471-224F-7D4C-A189-8CDAFD79472B}" type="parTrans" cxnId="{30F0D510-2130-5748-8EBD-04F91EC58865}">
      <dgm:prSet/>
      <dgm:spPr/>
      <dgm:t>
        <a:bodyPr/>
        <a:lstStyle/>
        <a:p>
          <a:endParaRPr lang="en-GB"/>
        </a:p>
      </dgm:t>
    </dgm:pt>
    <dgm:pt modelId="{008B8A57-2B56-1848-93E2-CAB10641F6C4}" type="sibTrans" cxnId="{30F0D510-2130-5748-8EBD-04F91EC58865}">
      <dgm:prSet/>
      <dgm:spPr/>
      <dgm:t>
        <a:bodyPr/>
        <a:lstStyle/>
        <a:p>
          <a:endParaRPr lang="en-GB"/>
        </a:p>
      </dgm:t>
    </dgm:pt>
    <dgm:pt modelId="{31576E18-7440-2A42-BBED-A8BF288D1A75}" type="pres">
      <dgm:prSet presAssocID="{70030AD5-FF6E-D147-8798-C9E10922BC6C}" presName="Name0" presStyleCnt="0">
        <dgm:presLayoutVars>
          <dgm:chMax val="7"/>
          <dgm:resizeHandles val="exact"/>
        </dgm:presLayoutVars>
      </dgm:prSet>
      <dgm:spPr/>
    </dgm:pt>
    <dgm:pt modelId="{02F9BDF4-7DAB-5A45-B7EF-41AABD1C0678}" type="pres">
      <dgm:prSet presAssocID="{70030AD5-FF6E-D147-8798-C9E10922BC6C}" presName="comp1" presStyleCnt="0"/>
      <dgm:spPr/>
    </dgm:pt>
    <dgm:pt modelId="{34EC80FD-F15D-C94F-8245-F8D044DDD341}" type="pres">
      <dgm:prSet presAssocID="{70030AD5-FF6E-D147-8798-C9E10922BC6C}" presName="circle1" presStyleLbl="node1" presStyleIdx="0" presStyleCnt="3"/>
      <dgm:spPr/>
    </dgm:pt>
    <dgm:pt modelId="{44853F57-41C9-DB49-A639-251C2504F870}" type="pres">
      <dgm:prSet presAssocID="{70030AD5-FF6E-D147-8798-C9E10922BC6C}" presName="c1text" presStyleLbl="node1" presStyleIdx="0" presStyleCnt="3">
        <dgm:presLayoutVars>
          <dgm:bulletEnabled val="1"/>
        </dgm:presLayoutVars>
      </dgm:prSet>
      <dgm:spPr/>
    </dgm:pt>
    <dgm:pt modelId="{3F2B093C-CBA5-EE46-842A-17F2F8176BF5}" type="pres">
      <dgm:prSet presAssocID="{70030AD5-FF6E-D147-8798-C9E10922BC6C}" presName="comp2" presStyleCnt="0"/>
      <dgm:spPr/>
    </dgm:pt>
    <dgm:pt modelId="{C5456416-485A-6744-BEDF-8B2AA9906DB1}" type="pres">
      <dgm:prSet presAssocID="{70030AD5-FF6E-D147-8798-C9E10922BC6C}" presName="circle2" presStyleLbl="node1" presStyleIdx="1" presStyleCnt="3"/>
      <dgm:spPr/>
    </dgm:pt>
    <dgm:pt modelId="{9EB1B699-004A-7F4C-B220-FD42B777D2AB}" type="pres">
      <dgm:prSet presAssocID="{70030AD5-FF6E-D147-8798-C9E10922BC6C}" presName="c2text" presStyleLbl="node1" presStyleIdx="1" presStyleCnt="3">
        <dgm:presLayoutVars>
          <dgm:bulletEnabled val="1"/>
        </dgm:presLayoutVars>
      </dgm:prSet>
      <dgm:spPr/>
    </dgm:pt>
    <dgm:pt modelId="{BB2EAA01-F3CE-6245-8C0A-6581228CDBC8}" type="pres">
      <dgm:prSet presAssocID="{70030AD5-FF6E-D147-8798-C9E10922BC6C}" presName="comp3" presStyleCnt="0"/>
      <dgm:spPr/>
    </dgm:pt>
    <dgm:pt modelId="{56CC8BD1-4FE8-3F42-8551-2C022A6497F5}" type="pres">
      <dgm:prSet presAssocID="{70030AD5-FF6E-D147-8798-C9E10922BC6C}" presName="circle3" presStyleLbl="node1" presStyleIdx="2" presStyleCnt="3"/>
      <dgm:spPr/>
    </dgm:pt>
    <dgm:pt modelId="{2D3004CE-D8B9-3B44-9C61-F353822915E9}" type="pres">
      <dgm:prSet presAssocID="{70030AD5-FF6E-D147-8798-C9E10922BC6C}" presName="c3text" presStyleLbl="node1" presStyleIdx="2" presStyleCnt="3">
        <dgm:presLayoutVars>
          <dgm:bulletEnabled val="1"/>
        </dgm:presLayoutVars>
      </dgm:prSet>
      <dgm:spPr/>
    </dgm:pt>
  </dgm:ptLst>
  <dgm:cxnLst>
    <dgm:cxn modelId="{75FCA108-FD9A-F847-A4B1-B45DFD0B9875}" type="presOf" srcId="{F8A7953C-D8AB-4A4A-A5F3-7864FD87234E}" destId="{56CC8BD1-4FE8-3F42-8551-2C022A6497F5}" srcOrd="0" destOrd="1" presId="urn:microsoft.com/office/officeart/2005/8/layout/venn2"/>
    <dgm:cxn modelId="{FB24E00A-90D1-B04E-974E-DCC775C7F5C8}" srcId="{70030AD5-FF6E-D147-8798-C9E10922BC6C}" destId="{70FF78F6-9279-DB4B-BFC7-F7DEC29AAC4C}" srcOrd="1" destOrd="0" parTransId="{801B4338-B30E-664E-9E52-6356AD570D2E}" sibTransId="{36DB57D6-E7A7-E449-9E3C-469CC1B0433B}"/>
    <dgm:cxn modelId="{30F0D510-2130-5748-8EBD-04F91EC58865}" srcId="{6DFB7F53-FDB4-A041-A3D7-499289D2912E}" destId="{F8A7953C-D8AB-4A4A-A5F3-7864FD87234E}" srcOrd="0" destOrd="0" parTransId="{100B1471-224F-7D4C-A189-8CDAFD79472B}" sibTransId="{008B8A57-2B56-1848-93E2-CAB10641F6C4}"/>
    <dgm:cxn modelId="{22EAF91B-600D-A546-9BF3-525F7EA57FAF}" type="presOf" srcId="{461FFBE6-5191-B541-B3CC-2A6D704F016B}" destId="{34EC80FD-F15D-C94F-8245-F8D044DDD341}" srcOrd="0" destOrd="0" presId="urn:microsoft.com/office/officeart/2005/8/layout/venn2"/>
    <dgm:cxn modelId="{BCC5432C-DFA0-234E-947C-6CB7376B84F8}" type="presOf" srcId="{70FF78F6-9279-DB4B-BFC7-F7DEC29AAC4C}" destId="{C5456416-485A-6744-BEDF-8B2AA9906DB1}" srcOrd="0" destOrd="0" presId="urn:microsoft.com/office/officeart/2005/8/layout/venn2"/>
    <dgm:cxn modelId="{851D3090-6449-0E4C-BC75-C30C7F9864ED}" type="presOf" srcId="{461FFBE6-5191-B541-B3CC-2A6D704F016B}" destId="{44853F57-41C9-DB49-A639-251C2504F870}" srcOrd="1" destOrd="0" presId="urn:microsoft.com/office/officeart/2005/8/layout/venn2"/>
    <dgm:cxn modelId="{1E18A99E-CFC6-9345-9A09-DA1FE873F189}" type="presOf" srcId="{F8A7953C-D8AB-4A4A-A5F3-7864FD87234E}" destId="{2D3004CE-D8B9-3B44-9C61-F353822915E9}" srcOrd="1" destOrd="1" presId="urn:microsoft.com/office/officeart/2005/8/layout/venn2"/>
    <dgm:cxn modelId="{C6F428B4-822D-DD4A-8558-DB49F5547451}" type="presOf" srcId="{6DFB7F53-FDB4-A041-A3D7-499289D2912E}" destId="{56CC8BD1-4FE8-3F42-8551-2C022A6497F5}" srcOrd="0" destOrd="0" presId="urn:microsoft.com/office/officeart/2005/8/layout/venn2"/>
    <dgm:cxn modelId="{6B94D7BF-7B2B-134F-9AD6-D214CF64E636}" srcId="{70030AD5-FF6E-D147-8798-C9E10922BC6C}" destId="{461FFBE6-5191-B541-B3CC-2A6D704F016B}" srcOrd="0" destOrd="0" parTransId="{3366BE90-2174-D140-A6CA-8078D28FBD6A}" sibTransId="{F70795D1-CB4C-0847-B3D3-0686907C623D}"/>
    <dgm:cxn modelId="{0BB584D3-6FC2-F346-990D-8494C716FA23}" type="presOf" srcId="{6DFB7F53-FDB4-A041-A3D7-499289D2912E}" destId="{2D3004CE-D8B9-3B44-9C61-F353822915E9}" srcOrd="1" destOrd="0" presId="urn:microsoft.com/office/officeart/2005/8/layout/venn2"/>
    <dgm:cxn modelId="{1A0F14DD-7D6F-D340-B9D9-4DB638C58009}" type="presOf" srcId="{70030AD5-FF6E-D147-8798-C9E10922BC6C}" destId="{31576E18-7440-2A42-BBED-A8BF288D1A75}" srcOrd="0" destOrd="0" presId="urn:microsoft.com/office/officeart/2005/8/layout/venn2"/>
    <dgm:cxn modelId="{947582DE-0940-6A49-B4B3-9EE69C1CB550}" type="presOf" srcId="{70FF78F6-9279-DB4B-BFC7-F7DEC29AAC4C}" destId="{9EB1B699-004A-7F4C-B220-FD42B777D2AB}" srcOrd="1" destOrd="0" presId="urn:microsoft.com/office/officeart/2005/8/layout/venn2"/>
    <dgm:cxn modelId="{48E3DEFE-D371-6741-87F0-E85803F31CCD}" srcId="{70030AD5-FF6E-D147-8798-C9E10922BC6C}" destId="{6DFB7F53-FDB4-A041-A3D7-499289D2912E}" srcOrd="2" destOrd="0" parTransId="{208340D9-34C9-D748-96B7-8600458246A7}" sibTransId="{90022F63-B58B-AA47-9C8F-E331D7A22FE9}"/>
    <dgm:cxn modelId="{148BA896-969E-4648-80F0-41620330A96D}" type="presParOf" srcId="{31576E18-7440-2A42-BBED-A8BF288D1A75}" destId="{02F9BDF4-7DAB-5A45-B7EF-41AABD1C0678}" srcOrd="0" destOrd="0" presId="urn:microsoft.com/office/officeart/2005/8/layout/venn2"/>
    <dgm:cxn modelId="{0E29D6C0-D1EE-D240-9537-C5E02347C0CE}" type="presParOf" srcId="{02F9BDF4-7DAB-5A45-B7EF-41AABD1C0678}" destId="{34EC80FD-F15D-C94F-8245-F8D044DDD341}" srcOrd="0" destOrd="0" presId="urn:microsoft.com/office/officeart/2005/8/layout/venn2"/>
    <dgm:cxn modelId="{5DB2F2F4-D9E4-9848-841F-0AC0D4CF50FC}" type="presParOf" srcId="{02F9BDF4-7DAB-5A45-B7EF-41AABD1C0678}" destId="{44853F57-41C9-DB49-A639-251C2504F870}" srcOrd="1" destOrd="0" presId="urn:microsoft.com/office/officeart/2005/8/layout/venn2"/>
    <dgm:cxn modelId="{36578431-2CF2-644B-8B50-E74338D268C8}" type="presParOf" srcId="{31576E18-7440-2A42-BBED-A8BF288D1A75}" destId="{3F2B093C-CBA5-EE46-842A-17F2F8176BF5}" srcOrd="1" destOrd="0" presId="urn:microsoft.com/office/officeart/2005/8/layout/venn2"/>
    <dgm:cxn modelId="{95CFA970-D314-CD45-8396-9B98C210BDED}" type="presParOf" srcId="{3F2B093C-CBA5-EE46-842A-17F2F8176BF5}" destId="{C5456416-485A-6744-BEDF-8B2AA9906DB1}" srcOrd="0" destOrd="0" presId="urn:microsoft.com/office/officeart/2005/8/layout/venn2"/>
    <dgm:cxn modelId="{C2E62020-CEFB-204F-A740-704099121DA2}" type="presParOf" srcId="{3F2B093C-CBA5-EE46-842A-17F2F8176BF5}" destId="{9EB1B699-004A-7F4C-B220-FD42B777D2AB}" srcOrd="1" destOrd="0" presId="urn:microsoft.com/office/officeart/2005/8/layout/venn2"/>
    <dgm:cxn modelId="{3BE26DFC-10BE-3C4E-929F-37F113F1892D}" type="presParOf" srcId="{31576E18-7440-2A42-BBED-A8BF288D1A75}" destId="{BB2EAA01-F3CE-6245-8C0A-6581228CDBC8}" srcOrd="2" destOrd="0" presId="urn:microsoft.com/office/officeart/2005/8/layout/venn2"/>
    <dgm:cxn modelId="{FB381572-46DB-5940-A1C4-0555BF0AADF5}" type="presParOf" srcId="{BB2EAA01-F3CE-6245-8C0A-6581228CDBC8}" destId="{56CC8BD1-4FE8-3F42-8551-2C022A6497F5}" srcOrd="0" destOrd="0" presId="urn:microsoft.com/office/officeart/2005/8/layout/venn2"/>
    <dgm:cxn modelId="{9D91BB3B-701B-4D40-B3CA-0019877CF1FC}" type="presParOf" srcId="{BB2EAA01-F3CE-6245-8C0A-6581228CDBC8}" destId="{2D3004CE-D8B9-3B44-9C61-F353822915E9}" srcOrd="1" destOrd="0" presId="urn:microsoft.com/office/officeart/2005/8/layout/venn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7.xml><?xml version="1.0" encoding="utf-8"?>
<dgm:dataModel xmlns:dgm="http://schemas.openxmlformats.org/drawingml/2006/diagram" xmlns:a="http://schemas.openxmlformats.org/drawingml/2006/main">
  <dgm:ptLst>
    <dgm:pt modelId="{6DD5F420-28F0-3841-B34B-70CFDAEF59F0}" type="doc">
      <dgm:prSet loTypeId="urn:microsoft.com/office/officeart/2005/8/layout/pyramid2" loCatId="hierarchy" qsTypeId="urn:microsoft.com/office/officeart/2005/8/quickstyle/simple3" qsCatId="simple" csTypeId="urn:microsoft.com/office/officeart/2005/8/colors/accent0_3" csCatId="mainScheme"/>
      <dgm:spPr/>
      <dgm:t>
        <a:bodyPr/>
        <a:lstStyle/>
        <a:p>
          <a:endParaRPr lang="en-GB"/>
        </a:p>
      </dgm:t>
    </dgm:pt>
    <dgm:pt modelId="{582B2BBD-82AE-3044-8DFC-D7EE6C30EA4E}">
      <dgm:prSet/>
      <dgm:spPr/>
      <dgm:t>
        <a:bodyPr/>
        <a:lstStyle/>
        <a:p>
          <a:r>
            <a:rPr lang="en-IN"/>
            <a:t>Leadership among the hands of inactive and incompetent people.</a:t>
          </a:r>
        </a:p>
      </dgm:t>
    </dgm:pt>
    <dgm:pt modelId="{133B2EFD-6D2F-F54F-9D6E-613B0BE75040}" type="parTrans" cxnId="{F8D3252C-2CC2-FF4B-A3F4-483BF8FE1B4F}">
      <dgm:prSet/>
      <dgm:spPr/>
      <dgm:t>
        <a:bodyPr/>
        <a:lstStyle/>
        <a:p>
          <a:endParaRPr lang="en-GB"/>
        </a:p>
      </dgm:t>
    </dgm:pt>
    <dgm:pt modelId="{65990B07-E899-804D-9A0C-B868D7C58F35}" type="sibTrans" cxnId="{F8D3252C-2CC2-FF4B-A3F4-483BF8FE1B4F}">
      <dgm:prSet/>
      <dgm:spPr/>
      <dgm:t>
        <a:bodyPr/>
        <a:lstStyle/>
        <a:p>
          <a:endParaRPr lang="en-GB"/>
        </a:p>
      </dgm:t>
    </dgm:pt>
    <dgm:pt modelId="{0F67C733-7B2B-BA44-9ADF-F5F5F12C2166}">
      <dgm:prSet/>
      <dgm:spPr/>
      <dgm:t>
        <a:bodyPr/>
        <a:lstStyle/>
        <a:p>
          <a:r>
            <a:rPr lang="en-IN"/>
            <a:t>Self interest of leaders.</a:t>
          </a:r>
        </a:p>
      </dgm:t>
    </dgm:pt>
    <dgm:pt modelId="{8BA25BD2-43A7-EC4B-AA29-C2ABC21A2218}" type="parTrans" cxnId="{694E5F66-A056-B048-86A9-C3E63F4A496E}">
      <dgm:prSet/>
      <dgm:spPr/>
      <dgm:t>
        <a:bodyPr/>
        <a:lstStyle/>
        <a:p>
          <a:endParaRPr lang="en-GB"/>
        </a:p>
      </dgm:t>
    </dgm:pt>
    <dgm:pt modelId="{DD4B8DD3-750C-0C43-9DFC-D071D39DFFB0}" type="sibTrans" cxnId="{694E5F66-A056-B048-86A9-C3E63F4A496E}">
      <dgm:prSet/>
      <dgm:spPr/>
      <dgm:t>
        <a:bodyPr/>
        <a:lstStyle/>
        <a:p>
          <a:endParaRPr lang="en-GB"/>
        </a:p>
      </dgm:t>
    </dgm:pt>
    <dgm:pt modelId="{6919DC0C-E2E2-1444-9D38-B0427ABAD6FC}" type="pres">
      <dgm:prSet presAssocID="{6DD5F420-28F0-3841-B34B-70CFDAEF59F0}" presName="compositeShape" presStyleCnt="0">
        <dgm:presLayoutVars>
          <dgm:dir/>
          <dgm:resizeHandles/>
        </dgm:presLayoutVars>
      </dgm:prSet>
      <dgm:spPr/>
    </dgm:pt>
    <dgm:pt modelId="{B5DAFEE1-04E9-9F41-BFE5-CB5735941F57}" type="pres">
      <dgm:prSet presAssocID="{6DD5F420-28F0-3841-B34B-70CFDAEF59F0}" presName="pyramid" presStyleLbl="node1" presStyleIdx="0" presStyleCnt="1"/>
      <dgm:spPr/>
    </dgm:pt>
    <dgm:pt modelId="{C0B847B6-1E94-E54B-9D18-E0C56BBF5BE3}" type="pres">
      <dgm:prSet presAssocID="{6DD5F420-28F0-3841-B34B-70CFDAEF59F0}" presName="theList" presStyleCnt="0"/>
      <dgm:spPr/>
    </dgm:pt>
    <dgm:pt modelId="{1BE222A1-8E4E-874D-8755-D43F72D91043}" type="pres">
      <dgm:prSet presAssocID="{582B2BBD-82AE-3044-8DFC-D7EE6C30EA4E}" presName="aNode" presStyleLbl="fgAcc1" presStyleIdx="0" presStyleCnt="2">
        <dgm:presLayoutVars>
          <dgm:bulletEnabled val="1"/>
        </dgm:presLayoutVars>
      </dgm:prSet>
      <dgm:spPr/>
    </dgm:pt>
    <dgm:pt modelId="{8CED316D-CA45-9946-95DF-F478BEA99859}" type="pres">
      <dgm:prSet presAssocID="{582B2BBD-82AE-3044-8DFC-D7EE6C30EA4E}" presName="aSpace" presStyleCnt="0"/>
      <dgm:spPr/>
    </dgm:pt>
    <dgm:pt modelId="{5476F538-1BBA-1A49-B5FF-61752E6E4BB3}" type="pres">
      <dgm:prSet presAssocID="{0F67C733-7B2B-BA44-9ADF-F5F5F12C2166}" presName="aNode" presStyleLbl="fgAcc1" presStyleIdx="1" presStyleCnt="2">
        <dgm:presLayoutVars>
          <dgm:bulletEnabled val="1"/>
        </dgm:presLayoutVars>
      </dgm:prSet>
      <dgm:spPr/>
    </dgm:pt>
    <dgm:pt modelId="{6A1FA540-8D4B-804E-97A0-8046227CE704}" type="pres">
      <dgm:prSet presAssocID="{0F67C733-7B2B-BA44-9ADF-F5F5F12C2166}" presName="aSpace" presStyleCnt="0"/>
      <dgm:spPr/>
    </dgm:pt>
  </dgm:ptLst>
  <dgm:cxnLst>
    <dgm:cxn modelId="{F8D3252C-2CC2-FF4B-A3F4-483BF8FE1B4F}" srcId="{6DD5F420-28F0-3841-B34B-70CFDAEF59F0}" destId="{582B2BBD-82AE-3044-8DFC-D7EE6C30EA4E}" srcOrd="0" destOrd="0" parTransId="{133B2EFD-6D2F-F54F-9D6E-613B0BE75040}" sibTransId="{65990B07-E899-804D-9A0C-B868D7C58F35}"/>
    <dgm:cxn modelId="{C196864C-A891-4746-BD13-73EFD7000387}" type="presOf" srcId="{6DD5F420-28F0-3841-B34B-70CFDAEF59F0}" destId="{6919DC0C-E2E2-1444-9D38-B0427ABAD6FC}" srcOrd="0" destOrd="0" presId="urn:microsoft.com/office/officeart/2005/8/layout/pyramid2"/>
    <dgm:cxn modelId="{694E5F66-A056-B048-86A9-C3E63F4A496E}" srcId="{6DD5F420-28F0-3841-B34B-70CFDAEF59F0}" destId="{0F67C733-7B2B-BA44-9ADF-F5F5F12C2166}" srcOrd="1" destOrd="0" parTransId="{8BA25BD2-43A7-EC4B-AA29-C2ABC21A2218}" sibTransId="{DD4B8DD3-750C-0C43-9DFC-D071D39DFFB0}"/>
    <dgm:cxn modelId="{6210CF83-DE51-074D-9D4F-C828BE36E835}" type="presOf" srcId="{582B2BBD-82AE-3044-8DFC-D7EE6C30EA4E}" destId="{1BE222A1-8E4E-874D-8755-D43F72D91043}" srcOrd="0" destOrd="0" presId="urn:microsoft.com/office/officeart/2005/8/layout/pyramid2"/>
    <dgm:cxn modelId="{77F403D0-D2F7-A043-8AFE-91352383BDED}" type="presOf" srcId="{0F67C733-7B2B-BA44-9ADF-F5F5F12C2166}" destId="{5476F538-1BBA-1A49-B5FF-61752E6E4BB3}" srcOrd="0" destOrd="0" presId="urn:microsoft.com/office/officeart/2005/8/layout/pyramid2"/>
    <dgm:cxn modelId="{BA9CA50C-83D5-DD46-BF79-C295106A2E95}" type="presParOf" srcId="{6919DC0C-E2E2-1444-9D38-B0427ABAD6FC}" destId="{B5DAFEE1-04E9-9F41-BFE5-CB5735941F57}" srcOrd="0" destOrd="0" presId="urn:microsoft.com/office/officeart/2005/8/layout/pyramid2"/>
    <dgm:cxn modelId="{9E190914-8215-BF46-BD1C-4DF1A68B17A5}" type="presParOf" srcId="{6919DC0C-E2E2-1444-9D38-B0427ABAD6FC}" destId="{C0B847B6-1E94-E54B-9D18-E0C56BBF5BE3}" srcOrd="1" destOrd="0" presId="urn:microsoft.com/office/officeart/2005/8/layout/pyramid2"/>
    <dgm:cxn modelId="{24B4AA5A-49CE-FB4C-B8DC-64D39E5F5043}" type="presParOf" srcId="{C0B847B6-1E94-E54B-9D18-E0C56BBF5BE3}" destId="{1BE222A1-8E4E-874D-8755-D43F72D91043}" srcOrd="0" destOrd="0" presId="urn:microsoft.com/office/officeart/2005/8/layout/pyramid2"/>
    <dgm:cxn modelId="{D185487B-E191-D344-92FF-5671E7CC316E}" type="presParOf" srcId="{C0B847B6-1E94-E54B-9D18-E0C56BBF5BE3}" destId="{8CED316D-CA45-9946-95DF-F478BEA99859}" srcOrd="1" destOrd="0" presId="urn:microsoft.com/office/officeart/2005/8/layout/pyramid2"/>
    <dgm:cxn modelId="{BE7974BF-C768-B043-903F-B430D4605339}" type="presParOf" srcId="{C0B847B6-1E94-E54B-9D18-E0C56BBF5BE3}" destId="{5476F538-1BBA-1A49-B5FF-61752E6E4BB3}" srcOrd="2" destOrd="0" presId="urn:microsoft.com/office/officeart/2005/8/layout/pyramid2"/>
    <dgm:cxn modelId="{4327746A-1F6D-BD46-96B9-A14F0921B145}" type="presParOf" srcId="{C0B847B6-1E94-E54B-9D18-E0C56BBF5BE3}" destId="{6A1FA540-8D4B-804E-97A0-8046227CE704}" srcOrd="3"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2290623-0C5F-4343-84C4-7384C47E84A3}" type="doc">
      <dgm:prSet loTypeId="urn:microsoft.com/office/officeart/2009/3/layout/FramedTextPicture" loCatId="hierarchy" qsTypeId="urn:microsoft.com/office/officeart/2005/8/quickstyle/simple4" qsCatId="simple" csTypeId="urn:microsoft.com/office/officeart/2005/8/colors/accent3_1" csCatId="accent3" phldr="1"/>
      <dgm:spPr/>
      <dgm:t>
        <a:bodyPr/>
        <a:lstStyle/>
        <a:p>
          <a:endParaRPr lang="en-GB"/>
        </a:p>
      </dgm:t>
    </dgm:pt>
    <dgm:pt modelId="{1C8FB72C-3B13-2144-8604-4FC4B487A750}">
      <dgm:prSet/>
      <dgm:spPr/>
      <dgm:t>
        <a:bodyPr/>
        <a:lstStyle/>
        <a:p>
          <a:r>
            <a:rPr lang="en-IN"/>
            <a:t>Political interference.</a:t>
          </a:r>
        </a:p>
      </dgm:t>
    </dgm:pt>
    <dgm:pt modelId="{ABC620FD-9C25-1649-A801-DCA3F606E422}" type="parTrans" cxnId="{C2524391-1878-E548-8196-0E94DC1054BF}">
      <dgm:prSet/>
      <dgm:spPr/>
      <dgm:t>
        <a:bodyPr/>
        <a:lstStyle/>
        <a:p>
          <a:endParaRPr lang="en-GB"/>
        </a:p>
      </dgm:t>
    </dgm:pt>
    <dgm:pt modelId="{AE9B8555-60F5-074D-A5C1-3FB5E05B33A7}" type="sibTrans" cxnId="{C2524391-1878-E548-8196-0E94DC1054BF}">
      <dgm:prSet/>
      <dgm:spPr/>
      <dgm:t>
        <a:bodyPr/>
        <a:lstStyle/>
        <a:p>
          <a:endParaRPr lang="en-GB"/>
        </a:p>
      </dgm:t>
    </dgm:pt>
    <dgm:pt modelId="{6E1DA76B-E9E9-C446-A7FF-A28D60C162B5}">
      <dgm:prSet/>
      <dgm:spPr/>
      <dgm:t>
        <a:bodyPr/>
        <a:lstStyle/>
        <a:p>
          <a:r>
            <a:rPr lang="en-IN"/>
            <a:t>Lack of motivation and interest.</a:t>
          </a:r>
        </a:p>
      </dgm:t>
    </dgm:pt>
    <dgm:pt modelId="{781E9F2C-6374-604D-863E-3BFE7FA417C2}" type="parTrans" cxnId="{AD537EF3-1CBE-F443-B4F4-15BD3EF48F41}">
      <dgm:prSet/>
      <dgm:spPr/>
      <dgm:t>
        <a:bodyPr/>
        <a:lstStyle/>
        <a:p>
          <a:endParaRPr lang="en-GB"/>
        </a:p>
      </dgm:t>
    </dgm:pt>
    <dgm:pt modelId="{C1E7125B-5E97-DE40-9B90-D1231186D224}" type="sibTrans" cxnId="{AD537EF3-1CBE-F443-B4F4-15BD3EF48F41}">
      <dgm:prSet/>
      <dgm:spPr/>
      <dgm:t>
        <a:bodyPr/>
        <a:lstStyle/>
        <a:p>
          <a:endParaRPr lang="en-GB"/>
        </a:p>
      </dgm:t>
    </dgm:pt>
    <dgm:pt modelId="{354BA1C0-49B9-B648-9606-64D02488BDDC}">
      <dgm:prSet/>
      <dgm:spPr/>
      <dgm:t>
        <a:bodyPr/>
        <a:lstStyle/>
        <a:p>
          <a:r>
            <a:rPr lang="en-IN"/>
            <a:t>Unwillingness to work in villages.</a:t>
          </a:r>
        </a:p>
      </dgm:t>
    </dgm:pt>
    <dgm:pt modelId="{9D20F24E-130D-7D44-9538-865605D0472D}" type="parTrans" cxnId="{27503200-F46E-384D-B9FF-4D7C3910AC44}">
      <dgm:prSet/>
      <dgm:spPr/>
      <dgm:t>
        <a:bodyPr/>
        <a:lstStyle/>
        <a:p>
          <a:endParaRPr lang="en-GB"/>
        </a:p>
      </dgm:t>
    </dgm:pt>
    <dgm:pt modelId="{62A885D9-B4AF-5C4B-B77F-B636DEF8BD8A}" type="sibTrans" cxnId="{27503200-F46E-384D-B9FF-4D7C3910AC44}">
      <dgm:prSet/>
      <dgm:spPr/>
      <dgm:t>
        <a:bodyPr/>
        <a:lstStyle/>
        <a:p>
          <a:endParaRPr lang="en-GB"/>
        </a:p>
      </dgm:t>
    </dgm:pt>
    <dgm:pt modelId="{550F0718-DC96-864D-8F39-5DA3020F6BCB}">
      <dgm:prSet/>
      <dgm:spPr/>
      <dgm:t>
        <a:bodyPr/>
        <a:lstStyle/>
        <a:p>
          <a:r>
            <a:rPr lang="en-IN"/>
            <a:t>Improper utilization of budget.</a:t>
          </a:r>
        </a:p>
      </dgm:t>
    </dgm:pt>
    <dgm:pt modelId="{64BBC1BA-590C-794E-AB23-D11B4A9D9751}" type="parTrans" cxnId="{CD925F1E-AFFB-BB4A-A123-7D495844952F}">
      <dgm:prSet/>
      <dgm:spPr/>
      <dgm:t>
        <a:bodyPr/>
        <a:lstStyle/>
        <a:p>
          <a:endParaRPr lang="en-GB"/>
        </a:p>
      </dgm:t>
    </dgm:pt>
    <dgm:pt modelId="{CB87299A-E356-EA41-B1E5-141762997214}" type="sibTrans" cxnId="{CD925F1E-AFFB-BB4A-A123-7D495844952F}">
      <dgm:prSet/>
      <dgm:spPr/>
      <dgm:t>
        <a:bodyPr/>
        <a:lstStyle/>
        <a:p>
          <a:endParaRPr lang="en-GB"/>
        </a:p>
      </dgm:t>
    </dgm:pt>
    <dgm:pt modelId="{6B249DD1-57F8-6849-A0CD-359B223523F5}">
      <dgm:prSet/>
      <dgm:spPr/>
      <dgm:t>
        <a:bodyPr/>
        <a:lstStyle/>
        <a:p>
          <a:r>
            <a:rPr lang="en-IN" dirty="0"/>
            <a:t>No proper monitoring of programs and lack in their implementation.</a:t>
          </a:r>
        </a:p>
      </dgm:t>
    </dgm:pt>
    <dgm:pt modelId="{CF268D94-FC15-2045-A355-D5D66E7224D9}" type="parTrans" cxnId="{979832D3-6887-1144-AA40-C04E98BA5666}">
      <dgm:prSet/>
      <dgm:spPr/>
      <dgm:t>
        <a:bodyPr/>
        <a:lstStyle/>
        <a:p>
          <a:endParaRPr lang="en-GB"/>
        </a:p>
      </dgm:t>
    </dgm:pt>
    <dgm:pt modelId="{6C00F485-9E57-D942-AD09-B3CA1236E194}" type="sibTrans" cxnId="{979832D3-6887-1144-AA40-C04E98BA5666}">
      <dgm:prSet/>
      <dgm:spPr/>
      <dgm:t>
        <a:bodyPr/>
        <a:lstStyle/>
        <a:p>
          <a:endParaRPr lang="en-GB"/>
        </a:p>
      </dgm:t>
    </dgm:pt>
    <dgm:pt modelId="{A24E782C-0874-BF44-8F00-717F10096B0A}" type="pres">
      <dgm:prSet presAssocID="{02290623-0C5F-4343-84C4-7384C47E84A3}" presName="Name0" presStyleCnt="0">
        <dgm:presLayoutVars>
          <dgm:chMax/>
          <dgm:chPref/>
          <dgm:dir/>
        </dgm:presLayoutVars>
      </dgm:prSet>
      <dgm:spPr/>
    </dgm:pt>
    <dgm:pt modelId="{27BA2D85-2E4F-B944-BDF1-055BE3F2DAFD}" type="pres">
      <dgm:prSet presAssocID="{1C8FB72C-3B13-2144-8604-4FC4B487A750}" presName="composite" presStyleCnt="0">
        <dgm:presLayoutVars>
          <dgm:chMax/>
          <dgm:chPref/>
        </dgm:presLayoutVars>
      </dgm:prSet>
      <dgm:spPr/>
    </dgm:pt>
    <dgm:pt modelId="{1AAFFFCF-08BE-0943-8C12-2E020962A373}" type="pres">
      <dgm:prSet presAssocID="{1C8FB72C-3B13-2144-8604-4FC4B487A750}" presName="Image" presStyleLbl="bgImgPlace1" presStyleIdx="0" presStyleCnt="5"/>
      <dgm:spPr>
        <a:prstGeom prst="roundRect">
          <a:avLst/>
        </a:prstGeom>
        <a:solidFill>
          <a:schemeClr val="bg1">
            <a:lumMod val="85000"/>
          </a:schemeClr>
        </a:solidFill>
      </dgm:spPr>
    </dgm:pt>
    <dgm:pt modelId="{477862DE-75DC-B247-AE96-52E1C9CBD47C}" type="pres">
      <dgm:prSet presAssocID="{1C8FB72C-3B13-2144-8604-4FC4B487A750}" presName="ParentText" presStyleLbl="revTx" presStyleIdx="0" presStyleCnt="5">
        <dgm:presLayoutVars>
          <dgm:chMax val="0"/>
          <dgm:chPref val="0"/>
          <dgm:bulletEnabled val="1"/>
        </dgm:presLayoutVars>
      </dgm:prSet>
      <dgm:spPr/>
    </dgm:pt>
    <dgm:pt modelId="{4D349565-0CD0-4E49-9664-433EC03684D1}" type="pres">
      <dgm:prSet presAssocID="{1C8FB72C-3B13-2144-8604-4FC4B487A750}" presName="tlFrame" presStyleLbl="node1" presStyleIdx="0" presStyleCnt="20"/>
      <dgm:spPr>
        <a:solidFill>
          <a:schemeClr val="tx1"/>
        </a:solidFill>
      </dgm:spPr>
    </dgm:pt>
    <dgm:pt modelId="{AE42AE30-97B6-0A46-9B13-C7562580DCEB}" type="pres">
      <dgm:prSet presAssocID="{1C8FB72C-3B13-2144-8604-4FC4B487A750}" presName="trFrame" presStyleLbl="node1" presStyleIdx="1" presStyleCnt="20"/>
      <dgm:spPr>
        <a:solidFill>
          <a:schemeClr val="tx1"/>
        </a:solidFill>
      </dgm:spPr>
    </dgm:pt>
    <dgm:pt modelId="{32E4C3F1-EBCC-9F4C-A3E1-C7E4492B4F8D}" type="pres">
      <dgm:prSet presAssocID="{1C8FB72C-3B13-2144-8604-4FC4B487A750}" presName="blFrame" presStyleLbl="node1" presStyleIdx="2" presStyleCnt="20"/>
      <dgm:spPr>
        <a:solidFill>
          <a:schemeClr val="tx1"/>
        </a:solidFill>
      </dgm:spPr>
    </dgm:pt>
    <dgm:pt modelId="{09CEE89B-639D-7B4C-B249-D85D9052DB16}" type="pres">
      <dgm:prSet presAssocID="{1C8FB72C-3B13-2144-8604-4FC4B487A750}" presName="brFrame" presStyleLbl="node1" presStyleIdx="3" presStyleCnt="20"/>
      <dgm:spPr>
        <a:solidFill>
          <a:schemeClr val="tx1"/>
        </a:solidFill>
      </dgm:spPr>
    </dgm:pt>
    <dgm:pt modelId="{F85C20A5-13AF-0A4D-B74F-10FB849F1A2D}" type="pres">
      <dgm:prSet presAssocID="{AE9B8555-60F5-074D-A5C1-3FB5E05B33A7}" presName="sibTrans" presStyleCnt="0"/>
      <dgm:spPr/>
    </dgm:pt>
    <dgm:pt modelId="{921AD66A-46FC-AB4C-B675-364CCDF3CEED}" type="pres">
      <dgm:prSet presAssocID="{6E1DA76B-E9E9-C446-A7FF-A28D60C162B5}" presName="composite" presStyleCnt="0">
        <dgm:presLayoutVars>
          <dgm:chMax/>
          <dgm:chPref/>
        </dgm:presLayoutVars>
      </dgm:prSet>
      <dgm:spPr/>
    </dgm:pt>
    <dgm:pt modelId="{3AAAB757-61C1-2547-8FDD-2C537168C115}" type="pres">
      <dgm:prSet presAssocID="{6E1DA76B-E9E9-C446-A7FF-A28D60C162B5}" presName="Image" presStyleLbl="bgImgPlace1" presStyleIdx="1" presStyleCnt="5"/>
      <dgm:spPr>
        <a:prstGeom prst="roundRect">
          <a:avLst/>
        </a:prstGeom>
        <a:solidFill>
          <a:schemeClr val="bg1">
            <a:lumMod val="85000"/>
          </a:schemeClr>
        </a:solidFill>
      </dgm:spPr>
    </dgm:pt>
    <dgm:pt modelId="{1D934A13-7A5E-3542-BCB4-55955267D7F2}" type="pres">
      <dgm:prSet presAssocID="{6E1DA76B-E9E9-C446-A7FF-A28D60C162B5}" presName="ParentText" presStyleLbl="revTx" presStyleIdx="1" presStyleCnt="5">
        <dgm:presLayoutVars>
          <dgm:chMax val="0"/>
          <dgm:chPref val="0"/>
          <dgm:bulletEnabled val="1"/>
        </dgm:presLayoutVars>
      </dgm:prSet>
      <dgm:spPr/>
    </dgm:pt>
    <dgm:pt modelId="{F22C82C7-63ED-4F40-945C-2E3FAA7D2F34}" type="pres">
      <dgm:prSet presAssocID="{6E1DA76B-E9E9-C446-A7FF-A28D60C162B5}" presName="tlFrame" presStyleLbl="node1" presStyleIdx="4" presStyleCnt="20"/>
      <dgm:spPr>
        <a:solidFill>
          <a:schemeClr val="tx1"/>
        </a:solidFill>
      </dgm:spPr>
    </dgm:pt>
    <dgm:pt modelId="{16E0A780-9408-CB49-96FF-E14DFF472EDC}" type="pres">
      <dgm:prSet presAssocID="{6E1DA76B-E9E9-C446-A7FF-A28D60C162B5}" presName="trFrame" presStyleLbl="node1" presStyleIdx="5" presStyleCnt="20"/>
      <dgm:spPr>
        <a:solidFill>
          <a:schemeClr val="tx1"/>
        </a:solidFill>
      </dgm:spPr>
    </dgm:pt>
    <dgm:pt modelId="{7F767054-DBF7-FC4B-9392-1FF7EBAFD44E}" type="pres">
      <dgm:prSet presAssocID="{6E1DA76B-E9E9-C446-A7FF-A28D60C162B5}" presName="blFrame" presStyleLbl="node1" presStyleIdx="6" presStyleCnt="20"/>
      <dgm:spPr>
        <a:solidFill>
          <a:schemeClr val="tx1"/>
        </a:solidFill>
      </dgm:spPr>
    </dgm:pt>
    <dgm:pt modelId="{35560ADA-8E55-F949-8734-46F609D1A1D0}" type="pres">
      <dgm:prSet presAssocID="{6E1DA76B-E9E9-C446-A7FF-A28D60C162B5}" presName="brFrame" presStyleLbl="node1" presStyleIdx="7" presStyleCnt="20"/>
      <dgm:spPr>
        <a:solidFill>
          <a:schemeClr val="tx1"/>
        </a:solidFill>
      </dgm:spPr>
    </dgm:pt>
    <dgm:pt modelId="{483497E0-FB61-4443-B745-528EB898A2A4}" type="pres">
      <dgm:prSet presAssocID="{C1E7125B-5E97-DE40-9B90-D1231186D224}" presName="sibTrans" presStyleCnt="0"/>
      <dgm:spPr/>
    </dgm:pt>
    <dgm:pt modelId="{1977D59F-8667-FB4B-B988-4A0EABE708E4}" type="pres">
      <dgm:prSet presAssocID="{354BA1C0-49B9-B648-9606-64D02488BDDC}" presName="composite" presStyleCnt="0">
        <dgm:presLayoutVars>
          <dgm:chMax/>
          <dgm:chPref/>
        </dgm:presLayoutVars>
      </dgm:prSet>
      <dgm:spPr/>
    </dgm:pt>
    <dgm:pt modelId="{EB3661E3-8BD7-D84A-BF51-152D49F4CE89}" type="pres">
      <dgm:prSet presAssocID="{354BA1C0-49B9-B648-9606-64D02488BDDC}" presName="Image" presStyleLbl="bgImgPlace1" presStyleIdx="2" presStyleCnt="5"/>
      <dgm:spPr>
        <a:prstGeom prst="roundRect">
          <a:avLst/>
        </a:prstGeom>
        <a:solidFill>
          <a:schemeClr val="bg1">
            <a:lumMod val="85000"/>
          </a:schemeClr>
        </a:solidFill>
      </dgm:spPr>
    </dgm:pt>
    <dgm:pt modelId="{A8CE3C72-AB0D-4943-A755-D07D20456139}" type="pres">
      <dgm:prSet presAssocID="{354BA1C0-49B9-B648-9606-64D02488BDDC}" presName="ParentText" presStyleLbl="revTx" presStyleIdx="2" presStyleCnt="5">
        <dgm:presLayoutVars>
          <dgm:chMax val="0"/>
          <dgm:chPref val="0"/>
          <dgm:bulletEnabled val="1"/>
        </dgm:presLayoutVars>
      </dgm:prSet>
      <dgm:spPr/>
    </dgm:pt>
    <dgm:pt modelId="{66DE20B9-2DBC-B64D-9D03-C0E2ECB9CFDF}" type="pres">
      <dgm:prSet presAssocID="{354BA1C0-49B9-B648-9606-64D02488BDDC}" presName="tlFrame" presStyleLbl="node1" presStyleIdx="8" presStyleCnt="20"/>
      <dgm:spPr>
        <a:solidFill>
          <a:schemeClr val="tx1"/>
        </a:solidFill>
      </dgm:spPr>
    </dgm:pt>
    <dgm:pt modelId="{097209CA-4C63-014E-888E-68C9A67BDE08}" type="pres">
      <dgm:prSet presAssocID="{354BA1C0-49B9-B648-9606-64D02488BDDC}" presName="trFrame" presStyleLbl="node1" presStyleIdx="9" presStyleCnt="20"/>
      <dgm:spPr>
        <a:solidFill>
          <a:schemeClr val="tx1"/>
        </a:solidFill>
      </dgm:spPr>
    </dgm:pt>
    <dgm:pt modelId="{5BC8A2E7-8AA0-134D-8DA3-C424E82A1C78}" type="pres">
      <dgm:prSet presAssocID="{354BA1C0-49B9-B648-9606-64D02488BDDC}" presName="blFrame" presStyleLbl="node1" presStyleIdx="10" presStyleCnt="20"/>
      <dgm:spPr>
        <a:solidFill>
          <a:schemeClr val="tx1"/>
        </a:solidFill>
      </dgm:spPr>
    </dgm:pt>
    <dgm:pt modelId="{B61B037B-4909-E843-8328-D002B0814ACA}" type="pres">
      <dgm:prSet presAssocID="{354BA1C0-49B9-B648-9606-64D02488BDDC}" presName="brFrame" presStyleLbl="node1" presStyleIdx="11" presStyleCnt="20"/>
      <dgm:spPr>
        <a:solidFill>
          <a:schemeClr val="tx1"/>
        </a:solidFill>
      </dgm:spPr>
    </dgm:pt>
    <dgm:pt modelId="{9B0C382C-0FF4-5E41-BE88-DE0835EF10CE}" type="pres">
      <dgm:prSet presAssocID="{62A885D9-B4AF-5C4B-B77F-B636DEF8BD8A}" presName="sibTrans" presStyleCnt="0"/>
      <dgm:spPr/>
    </dgm:pt>
    <dgm:pt modelId="{A93EEA97-4388-6B43-93A7-7A158BD5E952}" type="pres">
      <dgm:prSet presAssocID="{550F0718-DC96-864D-8F39-5DA3020F6BCB}" presName="composite" presStyleCnt="0">
        <dgm:presLayoutVars>
          <dgm:chMax/>
          <dgm:chPref/>
        </dgm:presLayoutVars>
      </dgm:prSet>
      <dgm:spPr/>
    </dgm:pt>
    <dgm:pt modelId="{F38347AF-D316-8542-88D2-DCF402D3B4D1}" type="pres">
      <dgm:prSet presAssocID="{550F0718-DC96-864D-8F39-5DA3020F6BCB}" presName="Image" presStyleLbl="bgImgPlace1" presStyleIdx="3" presStyleCnt="5"/>
      <dgm:spPr>
        <a:prstGeom prst="roundRect">
          <a:avLst/>
        </a:prstGeom>
        <a:solidFill>
          <a:schemeClr val="bg1">
            <a:lumMod val="85000"/>
          </a:schemeClr>
        </a:solidFill>
      </dgm:spPr>
    </dgm:pt>
    <dgm:pt modelId="{32EB9AE6-6CE8-BB44-BA6F-B2C7A2195604}" type="pres">
      <dgm:prSet presAssocID="{550F0718-DC96-864D-8F39-5DA3020F6BCB}" presName="ParentText" presStyleLbl="revTx" presStyleIdx="3" presStyleCnt="5">
        <dgm:presLayoutVars>
          <dgm:chMax val="0"/>
          <dgm:chPref val="0"/>
          <dgm:bulletEnabled val="1"/>
        </dgm:presLayoutVars>
      </dgm:prSet>
      <dgm:spPr/>
    </dgm:pt>
    <dgm:pt modelId="{E565EBB7-5C3F-AD4B-8047-6CB86DCBD2B1}" type="pres">
      <dgm:prSet presAssocID="{550F0718-DC96-864D-8F39-5DA3020F6BCB}" presName="tlFrame" presStyleLbl="node1" presStyleIdx="12" presStyleCnt="20"/>
      <dgm:spPr>
        <a:solidFill>
          <a:schemeClr val="tx1"/>
        </a:solidFill>
      </dgm:spPr>
    </dgm:pt>
    <dgm:pt modelId="{56D02290-A24A-374A-A72C-45C76B241922}" type="pres">
      <dgm:prSet presAssocID="{550F0718-DC96-864D-8F39-5DA3020F6BCB}" presName="trFrame" presStyleLbl="node1" presStyleIdx="13" presStyleCnt="20"/>
      <dgm:spPr>
        <a:solidFill>
          <a:schemeClr val="tx1"/>
        </a:solidFill>
      </dgm:spPr>
    </dgm:pt>
    <dgm:pt modelId="{ED4E9488-5450-1549-962F-BDA5EBC04AB2}" type="pres">
      <dgm:prSet presAssocID="{550F0718-DC96-864D-8F39-5DA3020F6BCB}" presName="blFrame" presStyleLbl="node1" presStyleIdx="14" presStyleCnt="20"/>
      <dgm:spPr>
        <a:solidFill>
          <a:schemeClr val="tx1"/>
        </a:solidFill>
      </dgm:spPr>
    </dgm:pt>
    <dgm:pt modelId="{1AB89E58-E667-F84E-82A5-F80697E804E7}" type="pres">
      <dgm:prSet presAssocID="{550F0718-DC96-864D-8F39-5DA3020F6BCB}" presName="brFrame" presStyleLbl="node1" presStyleIdx="15" presStyleCnt="20"/>
      <dgm:spPr>
        <a:solidFill>
          <a:schemeClr val="tx1"/>
        </a:solidFill>
      </dgm:spPr>
    </dgm:pt>
    <dgm:pt modelId="{103689D8-0885-034A-875C-73A87545AEBB}" type="pres">
      <dgm:prSet presAssocID="{CB87299A-E356-EA41-B1E5-141762997214}" presName="sibTrans" presStyleCnt="0"/>
      <dgm:spPr/>
    </dgm:pt>
    <dgm:pt modelId="{FD7902FD-5141-BB4B-BCAB-0CEAF8DE659B}" type="pres">
      <dgm:prSet presAssocID="{6B249DD1-57F8-6849-A0CD-359B223523F5}" presName="composite" presStyleCnt="0">
        <dgm:presLayoutVars>
          <dgm:chMax/>
          <dgm:chPref/>
        </dgm:presLayoutVars>
      </dgm:prSet>
      <dgm:spPr/>
    </dgm:pt>
    <dgm:pt modelId="{F809C3FB-E0B6-8441-8DFA-EFEC101644CE}" type="pres">
      <dgm:prSet presAssocID="{6B249DD1-57F8-6849-A0CD-359B223523F5}" presName="Image" presStyleLbl="bgImgPlace1" presStyleIdx="4" presStyleCnt="5"/>
      <dgm:spPr>
        <a:prstGeom prst="roundRect">
          <a:avLst/>
        </a:prstGeom>
        <a:solidFill>
          <a:schemeClr val="bg1">
            <a:lumMod val="85000"/>
          </a:schemeClr>
        </a:solidFill>
      </dgm:spPr>
    </dgm:pt>
    <dgm:pt modelId="{84038508-B828-9D4E-A6E2-FA3153083797}" type="pres">
      <dgm:prSet presAssocID="{6B249DD1-57F8-6849-A0CD-359B223523F5}" presName="ParentText" presStyleLbl="revTx" presStyleIdx="4" presStyleCnt="5">
        <dgm:presLayoutVars>
          <dgm:chMax val="0"/>
          <dgm:chPref val="0"/>
          <dgm:bulletEnabled val="1"/>
        </dgm:presLayoutVars>
      </dgm:prSet>
      <dgm:spPr/>
    </dgm:pt>
    <dgm:pt modelId="{73B939CB-4D3B-C64D-A666-F3B9883E64E1}" type="pres">
      <dgm:prSet presAssocID="{6B249DD1-57F8-6849-A0CD-359B223523F5}" presName="tlFrame" presStyleLbl="node1" presStyleIdx="16" presStyleCnt="20"/>
      <dgm:spPr>
        <a:solidFill>
          <a:schemeClr val="tx1"/>
        </a:solidFill>
      </dgm:spPr>
    </dgm:pt>
    <dgm:pt modelId="{D64E8D63-DCAA-7341-A67E-C8F4F632D49A}" type="pres">
      <dgm:prSet presAssocID="{6B249DD1-57F8-6849-A0CD-359B223523F5}" presName="trFrame" presStyleLbl="node1" presStyleIdx="17" presStyleCnt="20"/>
      <dgm:spPr>
        <a:solidFill>
          <a:schemeClr val="tx1"/>
        </a:solidFill>
      </dgm:spPr>
    </dgm:pt>
    <dgm:pt modelId="{74C15FD5-0C52-7C4B-8D74-C12CFDB7CFC3}" type="pres">
      <dgm:prSet presAssocID="{6B249DD1-57F8-6849-A0CD-359B223523F5}" presName="blFrame" presStyleLbl="node1" presStyleIdx="18" presStyleCnt="20"/>
      <dgm:spPr>
        <a:solidFill>
          <a:schemeClr val="tx1"/>
        </a:solidFill>
      </dgm:spPr>
    </dgm:pt>
    <dgm:pt modelId="{7614FD8B-C2B2-5B43-836D-6FE153EA1F47}" type="pres">
      <dgm:prSet presAssocID="{6B249DD1-57F8-6849-A0CD-359B223523F5}" presName="brFrame" presStyleLbl="node1" presStyleIdx="19" presStyleCnt="20"/>
      <dgm:spPr>
        <a:solidFill>
          <a:schemeClr val="tx1"/>
        </a:solidFill>
      </dgm:spPr>
    </dgm:pt>
  </dgm:ptLst>
  <dgm:cxnLst>
    <dgm:cxn modelId="{27503200-F46E-384D-B9FF-4D7C3910AC44}" srcId="{02290623-0C5F-4343-84C4-7384C47E84A3}" destId="{354BA1C0-49B9-B648-9606-64D02488BDDC}" srcOrd="2" destOrd="0" parTransId="{9D20F24E-130D-7D44-9538-865605D0472D}" sibTransId="{62A885D9-B4AF-5C4B-B77F-B636DEF8BD8A}"/>
    <dgm:cxn modelId="{9BF7D30E-7706-D94F-A0B8-FE06666CC9E6}" type="presOf" srcId="{1C8FB72C-3B13-2144-8604-4FC4B487A750}" destId="{477862DE-75DC-B247-AE96-52E1C9CBD47C}" srcOrd="0" destOrd="0" presId="urn:microsoft.com/office/officeart/2009/3/layout/FramedTextPicture"/>
    <dgm:cxn modelId="{8EA55918-BB35-8E42-88DB-191BF5E4FF20}" type="presOf" srcId="{6B249DD1-57F8-6849-A0CD-359B223523F5}" destId="{84038508-B828-9D4E-A6E2-FA3153083797}" srcOrd="0" destOrd="0" presId="urn:microsoft.com/office/officeart/2009/3/layout/FramedTextPicture"/>
    <dgm:cxn modelId="{CD925F1E-AFFB-BB4A-A123-7D495844952F}" srcId="{02290623-0C5F-4343-84C4-7384C47E84A3}" destId="{550F0718-DC96-864D-8F39-5DA3020F6BCB}" srcOrd="3" destOrd="0" parTransId="{64BBC1BA-590C-794E-AB23-D11B4A9D9751}" sibTransId="{CB87299A-E356-EA41-B1E5-141762997214}"/>
    <dgm:cxn modelId="{1B3EE883-7C85-A34F-96C2-53E928975591}" type="presOf" srcId="{02290623-0C5F-4343-84C4-7384C47E84A3}" destId="{A24E782C-0874-BF44-8F00-717F10096B0A}" srcOrd="0" destOrd="0" presId="urn:microsoft.com/office/officeart/2009/3/layout/FramedTextPicture"/>
    <dgm:cxn modelId="{C2524391-1878-E548-8196-0E94DC1054BF}" srcId="{02290623-0C5F-4343-84C4-7384C47E84A3}" destId="{1C8FB72C-3B13-2144-8604-4FC4B487A750}" srcOrd="0" destOrd="0" parTransId="{ABC620FD-9C25-1649-A801-DCA3F606E422}" sibTransId="{AE9B8555-60F5-074D-A5C1-3FB5E05B33A7}"/>
    <dgm:cxn modelId="{541CDD94-727D-814E-A2F1-A0954D43D1FB}" type="presOf" srcId="{354BA1C0-49B9-B648-9606-64D02488BDDC}" destId="{A8CE3C72-AB0D-4943-A755-D07D20456139}" srcOrd="0" destOrd="0" presId="urn:microsoft.com/office/officeart/2009/3/layout/FramedTextPicture"/>
    <dgm:cxn modelId="{D500659A-F616-3545-97A4-70D415675AAB}" type="presOf" srcId="{550F0718-DC96-864D-8F39-5DA3020F6BCB}" destId="{32EB9AE6-6CE8-BB44-BA6F-B2C7A2195604}" srcOrd="0" destOrd="0" presId="urn:microsoft.com/office/officeart/2009/3/layout/FramedTextPicture"/>
    <dgm:cxn modelId="{979832D3-6887-1144-AA40-C04E98BA5666}" srcId="{02290623-0C5F-4343-84C4-7384C47E84A3}" destId="{6B249DD1-57F8-6849-A0CD-359B223523F5}" srcOrd="4" destOrd="0" parTransId="{CF268D94-FC15-2045-A355-D5D66E7224D9}" sibTransId="{6C00F485-9E57-D942-AD09-B3CA1236E194}"/>
    <dgm:cxn modelId="{A93B7EE1-A6A4-5E47-98A9-B9E9EAD6ADB0}" type="presOf" srcId="{6E1DA76B-E9E9-C446-A7FF-A28D60C162B5}" destId="{1D934A13-7A5E-3542-BCB4-55955267D7F2}" srcOrd="0" destOrd="0" presId="urn:microsoft.com/office/officeart/2009/3/layout/FramedTextPicture"/>
    <dgm:cxn modelId="{AD537EF3-1CBE-F443-B4F4-15BD3EF48F41}" srcId="{02290623-0C5F-4343-84C4-7384C47E84A3}" destId="{6E1DA76B-E9E9-C446-A7FF-A28D60C162B5}" srcOrd="1" destOrd="0" parTransId="{781E9F2C-6374-604D-863E-3BFE7FA417C2}" sibTransId="{C1E7125B-5E97-DE40-9B90-D1231186D224}"/>
    <dgm:cxn modelId="{E947899E-6BAD-AD41-B7F5-FE34BA8C62BF}" type="presParOf" srcId="{A24E782C-0874-BF44-8F00-717F10096B0A}" destId="{27BA2D85-2E4F-B944-BDF1-055BE3F2DAFD}" srcOrd="0" destOrd="0" presId="urn:microsoft.com/office/officeart/2009/3/layout/FramedTextPicture"/>
    <dgm:cxn modelId="{9C84E2EE-847D-AC4F-A32D-4D9AEA32B283}" type="presParOf" srcId="{27BA2D85-2E4F-B944-BDF1-055BE3F2DAFD}" destId="{1AAFFFCF-08BE-0943-8C12-2E020962A373}" srcOrd="0" destOrd="0" presId="urn:microsoft.com/office/officeart/2009/3/layout/FramedTextPicture"/>
    <dgm:cxn modelId="{1A74EB8D-3D88-CD4B-9563-70E7B8D0A67E}" type="presParOf" srcId="{27BA2D85-2E4F-B944-BDF1-055BE3F2DAFD}" destId="{477862DE-75DC-B247-AE96-52E1C9CBD47C}" srcOrd="1" destOrd="0" presId="urn:microsoft.com/office/officeart/2009/3/layout/FramedTextPicture"/>
    <dgm:cxn modelId="{5BA870C2-8461-1747-AE53-206075C56143}" type="presParOf" srcId="{27BA2D85-2E4F-B944-BDF1-055BE3F2DAFD}" destId="{4D349565-0CD0-4E49-9664-433EC03684D1}" srcOrd="2" destOrd="0" presId="urn:microsoft.com/office/officeart/2009/3/layout/FramedTextPicture"/>
    <dgm:cxn modelId="{9BBBA606-32A0-5845-8566-20F5A1FA772A}" type="presParOf" srcId="{27BA2D85-2E4F-B944-BDF1-055BE3F2DAFD}" destId="{AE42AE30-97B6-0A46-9B13-C7562580DCEB}" srcOrd="3" destOrd="0" presId="urn:microsoft.com/office/officeart/2009/3/layout/FramedTextPicture"/>
    <dgm:cxn modelId="{9057D5D4-9379-394C-90F0-76DB493C592E}" type="presParOf" srcId="{27BA2D85-2E4F-B944-BDF1-055BE3F2DAFD}" destId="{32E4C3F1-EBCC-9F4C-A3E1-C7E4492B4F8D}" srcOrd="4" destOrd="0" presId="urn:microsoft.com/office/officeart/2009/3/layout/FramedTextPicture"/>
    <dgm:cxn modelId="{40C0367A-ACAA-8445-973B-19F345CBFAE8}" type="presParOf" srcId="{27BA2D85-2E4F-B944-BDF1-055BE3F2DAFD}" destId="{09CEE89B-639D-7B4C-B249-D85D9052DB16}" srcOrd="5" destOrd="0" presId="urn:microsoft.com/office/officeart/2009/3/layout/FramedTextPicture"/>
    <dgm:cxn modelId="{AA8AD0B1-B126-634A-BB50-CC5206CFA6F1}" type="presParOf" srcId="{A24E782C-0874-BF44-8F00-717F10096B0A}" destId="{F85C20A5-13AF-0A4D-B74F-10FB849F1A2D}" srcOrd="1" destOrd="0" presId="urn:microsoft.com/office/officeart/2009/3/layout/FramedTextPicture"/>
    <dgm:cxn modelId="{BA64EBC7-6B33-1442-BC09-51D980B9CA82}" type="presParOf" srcId="{A24E782C-0874-BF44-8F00-717F10096B0A}" destId="{921AD66A-46FC-AB4C-B675-364CCDF3CEED}" srcOrd="2" destOrd="0" presId="urn:microsoft.com/office/officeart/2009/3/layout/FramedTextPicture"/>
    <dgm:cxn modelId="{A63D01E7-EA55-6D43-9A72-8E66DFBA2FAE}" type="presParOf" srcId="{921AD66A-46FC-AB4C-B675-364CCDF3CEED}" destId="{3AAAB757-61C1-2547-8FDD-2C537168C115}" srcOrd="0" destOrd="0" presId="urn:microsoft.com/office/officeart/2009/3/layout/FramedTextPicture"/>
    <dgm:cxn modelId="{69F9DBB6-FFC3-2543-8F01-5E593C01E61F}" type="presParOf" srcId="{921AD66A-46FC-AB4C-B675-364CCDF3CEED}" destId="{1D934A13-7A5E-3542-BCB4-55955267D7F2}" srcOrd="1" destOrd="0" presId="urn:microsoft.com/office/officeart/2009/3/layout/FramedTextPicture"/>
    <dgm:cxn modelId="{D4492002-5068-AF46-B0D3-CD3098C0E203}" type="presParOf" srcId="{921AD66A-46FC-AB4C-B675-364CCDF3CEED}" destId="{F22C82C7-63ED-4F40-945C-2E3FAA7D2F34}" srcOrd="2" destOrd="0" presId="urn:microsoft.com/office/officeart/2009/3/layout/FramedTextPicture"/>
    <dgm:cxn modelId="{4280540D-6D16-5841-B8AC-D99C2DED94B7}" type="presParOf" srcId="{921AD66A-46FC-AB4C-B675-364CCDF3CEED}" destId="{16E0A780-9408-CB49-96FF-E14DFF472EDC}" srcOrd="3" destOrd="0" presId="urn:microsoft.com/office/officeart/2009/3/layout/FramedTextPicture"/>
    <dgm:cxn modelId="{322ED75B-12A4-6048-889C-40A9B2864973}" type="presParOf" srcId="{921AD66A-46FC-AB4C-B675-364CCDF3CEED}" destId="{7F767054-DBF7-FC4B-9392-1FF7EBAFD44E}" srcOrd="4" destOrd="0" presId="urn:microsoft.com/office/officeart/2009/3/layout/FramedTextPicture"/>
    <dgm:cxn modelId="{4E65B4B1-419C-954C-BB01-203CA1B8D9A0}" type="presParOf" srcId="{921AD66A-46FC-AB4C-B675-364CCDF3CEED}" destId="{35560ADA-8E55-F949-8734-46F609D1A1D0}" srcOrd="5" destOrd="0" presId="urn:microsoft.com/office/officeart/2009/3/layout/FramedTextPicture"/>
    <dgm:cxn modelId="{12A220B0-C37F-0F42-88BE-038FB6099700}" type="presParOf" srcId="{A24E782C-0874-BF44-8F00-717F10096B0A}" destId="{483497E0-FB61-4443-B745-528EB898A2A4}" srcOrd="3" destOrd="0" presId="urn:microsoft.com/office/officeart/2009/3/layout/FramedTextPicture"/>
    <dgm:cxn modelId="{D07057FC-438F-2548-B0DC-4A1CD6E04693}" type="presParOf" srcId="{A24E782C-0874-BF44-8F00-717F10096B0A}" destId="{1977D59F-8667-FB4B-B988-4A0EABE708E4}" srcOrd="4" destOrd="0" presId="urn:microsoft.com/office/officeart/2009/3/layout/FramedTextPicture"/>
    <dgm:cxn modelId="{8C8E74F9-300F-1B44-AF73-413A472B4BE5}" type="presParOf" srcId="{1977D59F-8667-FB4B-B988-4A0EABE708E4}" destId="{EB3661E3-8BD7-D84A-BF51-152D49F4CE89}" srcOrd="0" destOrd="0" presId="urn:microsoft.com/office/officeart/2009/3/layout/FramedTextPicture"/>
    <dgm:cxn modelId="{5C48EDCD-936B-B644-9C8C-853BCD141351}" type="presParOf" srcId="{1977D59F-8667-FB4B-B988-4A0EABE708E4}" destId="{A8CE3C72-AB0D-4943-A755-D07D20456139}" srcOrd="1" destOrd="0" presId="urn:microsoft.com/office/officeart/2009/3/layout/FramedTextPicture"/>
    <dgm:cxn modelId="{E2791815-A167-6142-BE3E-E235006561E6}" type="presParOf" srcId="{1977D59F-8667-FB4B-B988-4A0EABE708E4}" destId="{66DE20B9-2DBC-B64D-9D03-C0E2ECB9CFDF}" srcOrd="2" destOrd="0" presId="urn:microsoft.com/office/officeart/2009/3/layout/FramedTextPicture"/>
    <dgm:cxn modelId="{71DE0EE4-34E8-3543-8FB6-157E15BC86ED}" type="presParOf" srcId="{1977D59F-8667-FB4B-B988-4A0EABE708E4}" destId="{097209CA-4C63-014E-888E-68C9A67BDE08}" srcOrd="3" destOrd="0" presId="urn:microsoft.com/office/officeart/2009/3/layout/FramedTextPicture"/>
    <dgm:cxn modelId="{D5BECD31-F632-7846-A159-69F898D3463F}" type="presParOf" srcId="{1977D59F-8667-FB4B-B988-4A0EABE708E4}" destId="{5BC8A2E7-8AA0-134D-8DA3-C424E82A1C78}" srcOrd="4" destOrd="0" presId="urn:microsoft.com/office/officeart/2009/3/layout/FramedTextPicture"/>
    <dgm:cxn modelId="{DF838755-AC3E-364B-9D3B-891F2B7D9B62}" type="presParOf" srcId="{1977D59F-8667-FB4B-B988-4A0EABE708E4}" destId="{B61B037B-4909-E843-8328-D002B0814ACA}" srcOrd="5" destOrd="0" presId="urn:microsoft.com/office/officeart/2009/3/layout/FramedTextPicture"/>
    <dgm:cxn modelId="{8D0C2656-57BB-4B44-8ED2-C3D5E44DA46B}" type="presParOf" srcId="{A24E782C-0874-BF44-8F00-717F10096B0A}" destId="{9B0C382C-0FF4-5E41-BE88-DE0835EF10CE}" srcOrd="5" destOrd="0" presId="urn:microsoft.com/office/officeart/2009/3/layout/FramedTextPicture"/>
    <dgm:cxn modelId="{CDE2BD44-456C-2B4D-9DD2-623C50334F77}" type="presParOf" srcId="{A24E782C-0874-BF44-8F00-717F10096B0A}" destId="{A93EEA97-4388-6B43-93A7-7A158BD5E952}" srcOrd="6" destOrd="0" presId="urn:microsoft.com/office/officeart/2009/3/layout/FramedTextPicture"/>
    <dgm:cxn modelId="{67F8131D-15B0-1348-BF34-2BF54711AE6C}" type="presParOf" srcId="{A93EEA97-4388-6B43-93A7-7A158BD5E952}" destId="{F38347AF-D316-8542-88D2-DCF402D3B4D1}" srcOrd="0" destOrd="0" presId="urn:microsoft.com/office/officeart/2009/3/layout/FramedTextPicture"/>
    <dgm:cxn modelId="{C2EE5300-9210-E04C-B439-7A1D3F4E4C6F}" type="presParOf" srcId="{A93EEA97-4388-6B43-93A7-7A158BD5E952}" destId="{32EB9AE6-6CE8-BB44-BA6F-B2C7A2195604}" srcOrd="1" destOrd="0" presId="urn:microsoft.com/office/officeart/2009/3/layout/FramedTextPicture"/>
    <dgm:cxn modelId="{F05C2A3C-155D-FC46-BD10-23AFC1D18246}" type="presParOf" srcId="{A93EEA97-4388-6B43-93A7-7A158BD5E952}" destId="{E565EBB7-5C3F-AD4B-8047-6CB86DCBD2B1}" srcOrd="2" destOrd="0" presId="urn:microsoft.com/office/officeart/2009/3/layout/FramedTextPicture"/>
    <dgm:cxn modelId="{0A3EF3EE-DFA6-824F-B337-EC7ED6775E25}" type="presParOf" srcId="{A93EEA97-4388-6B43-93A7-7A158BD5E952}" destId="{56D02290-A24A-374A-A72C-45C76B241922}" srcOrd="3" destOrd="0" presId="urn:microsoft.com/office/officeart/2009/3/layout/FramedTextPicture"/>
    <dgm:cxn modelId="{446E393D-B1DA-E34B-96DF-D41A62EB4A07}" type="presParOf" srcId="{A93EEA97-4388-6B43-93A7-7A158BD5E952}" destId="{ED4E9488-5450-1549-962F-BDA5EBC04AB2}" srcOrd="4" destOrd="0" presId="urn:microsoft.com/office/officeart/2009/3/layout/FramedTextPicture"/>
    <dgm:cxn modelId="{D27FA45B-9E5E-9844-A9F2-B1CDB056AF58}" type="presParOf" srcId="{A93EEA97-4388-6B43-93A7-7A158BD5E952}" destId="{1AB89E58-E667-F84E-82A5-F80697E804E7}" srcOrd="5" destOrd="0" presId="urn:microsoft.com/office/officeart/2009/3/layout/FramedTextPicture"/>
    <dgm:cxn modelId="{8498F2A2-EE63-7644-90ED-036D671582C8}" type="presParOf" srcId="{A24E782C-0874-BF44-8F00-717F10096B0A}" destId="{103689D8-0885-034A-875C-73A87545AEBB}" srcOrd="7" destOrd="0" presId="urn:microsoft.com/office/officeart/2009/3/layout/FramedTextPicture"/>
    <dgm:cxn modelId="{C9E97AE0-DE0C-9240-AF04-BB754772B5FC}" type="presParOf" srcId="{A24E782C-0874-BF44-8F00-717F10096B0A}" destId="{FD7902FD-5141-BB4B-BCAB-0CEAF8DE659B}" srcOrd="8" destOrd="0" presId="urn:microsoft.com/office/officeart/2009/3/layout/FramedTextPicture"/>
    <dgm:cxn modelId="{74F6D832-ECF1-EC46-8B64-799436FB5C2F}" type="presParOf" srcId="{FD7902FD-5141-BB4B-BCAB-0CEAF8DE659B}" destId="{F809C3FB-E0B6-8441-8DFA-EFEC101644CE}" srcOrd="0" destOrd="0" presId="urn:microsoft.com/office/officeart/2009/3/layout/FramedTextPicture"/>
    <dgm:cxn modelId="{396DB29C-57DD-7240-9FB3-64AC6BBF206E}" type="presParOf" srcId="{FD7902FD-5141-BB4B-BCAB-0CEAF8DE659B}" destId="{84038508-B828-9D4E-A6E2-FA3153083797}" srcOrd="1" destOrd="0" presId="urn:microsoft.com/office/officeart/2009/3/layout/FramedTextPicture"/>
    <dgm:cxn modelId="{3B8C61AB-58AC-4A4B-98A8-A13A0C7DCAD3}" type="presParOf" srcId="{FD7902FD-5141-BB4B-BCAB-0CEAF8DE659B}" destId="{73B939CB-4D3B-C64D-A666-F3B9883E64E1}" srcOrd="2" destOrd="0" presId="urn:microsoft.com/office/officeart/2009/3/layout/FramedTextPicture"/>
    <dgm:cxn modelId="{9FA60835-EDAD-0840-9DB9-7860EA697A06}" type="presParOf" srcId="{FD7902FD-5141-BB4B-BCAB-0CEAF8DE659B}" destId="{D64E8D63-DCAA-7341-A67E-C8F4F632D49A}" srcOrd="3" destOrd="0" presId="urn:microsoft.com/office/officeart/2009/3/layout/FramedTextPicture"/>
    <dgm:cxn modelId="{0F7E5762-3B95-C24B-9306-592352A3A71B}" type="presParOf" srcId="{FD7902FD-5141-BB4B-BCAB-0CEAF8DE659B}" destId="{74C15FD5-0C52-7C4B-8D74-C12CFDB7CFC3}" srcOrd="4" destOrd="0" presId="urn:microsoft.com/office/officeart/2009/3/layout/FramedTextPicture"/>
    <dgm:cxn modelId="{AECBDDB0-2BE2-0A48-8039-939AB870BF69}" type="presParOf" srcId="{FD7902FD-5141-BB4B-BCAB-0CEAF8DE659B}" destId="{7614FD8B-C2B2-5B43-836D-6FE153EA1F47}" srcOrd="5" destOrd="0" presId="urn:microsoft.com/office/officeart/2009/3/layout/FramedTextPi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B2C29D1-08EE-B34F-A21A-253549F3AB63}" type="doc">
      <dgm:prSet loTypeId="urn:microsoft.com/office/officeart/2008/layout/VerticalCurvedList" loCatId="hierarchy" qsTypeId="urn:microsoft.com/office/officeart/2005/8/quickstyle/simple3" qsCatId="simple" csTypeId="urn:microsoft.com/office/officeart/2005/8/colors/accent0_3" csCatId="mainScheme" phldr="1"/>
      <dgm:spPr/>
      <dgm:t>
        <a:bodyPr/>
        <a:lstStyle/>
        <a:p>
          <a:endParaRPr lang="en-GB"/>
        </a:p>
      </dgm:t>
    </dgm:pt>
    <dgm:pt modelId="{662D79AB-1EAA-014A-84E3-5587230D5D18}">
      <dgm:prSet/>
      <dgm:spPr/>
      <dgm:t>
        <a:bodyPr/>
        <a:lstStyle/>
        <a:p>
          <a:r>
            <a:rPr lang="en-IN" dirty="0"/>
            <a:t>Poverty</a:t>
          </a:r>
        </a:p>
      </dgm:t>
    </dgm:pt>
    <dgm:pt modelId="{E31842B3-E6D2-D249-9A74-1429401C13C0}" type="parTrans" cxnId="{6F758513-40AD-534E-B716-EFA087D61196}">
      <dgm:prSet/>
      <dgm:spPr/>
      <dgm:t>
        <a:bodyPr/>
        <a:lstStyle/>
        <a:p>
          <a:endParaRPr lang="en-GB"/>
        </a:p>
      </dgm:t>
    </dgm:pt>
    <dgm:pt modelId="{13A1C80B-B5E5-8E45-A2FB-CE2A5B8D0A76}" type="sibTrans" cxnId="{6F758513-40AD-534E-B716-EFA087D61196}">
      <dgm:prSet/>
      <dgm:spPr/>
      <dgm:t>
        <a:bodyPr/>
        <a:lstStyle/>
        <a:p>
          <a:endParaRPr lang="en-GB"/>
        </a:p>
      </dgm:t>
    </dgm:pt>
    <dgm:pt modelId="{6B433DBC-15B5-5F47-9555-5D74946F0EE2}">
      <dgm:prSet/>
      <dgm:spPr/>
      <dgm:t>
        <a:bodyPr/>
        <a:lstStyle/>
        <a:p>
          <a:r>
            <a:rPr lang="en-IN" dirty="0"/>
            <a:t>Electricity</a:t>
          </a:r>
        </a:p>
      </dgm:t>
    </dgm:pt>
    <dgm:pt modelId="{D2E8294B-E4B5-B34A-98AD-A73179F9E351}" type="parTrans" cxnId="{2E6DA83B-B3A9-ED44-B516-98B60D23B75F}">
      <dgm:prSet/>
      <dgm:spPr/>
      <dgm:t>
        <a:bodyPr/>
        <a:lstStyle/>
        <a:p>
          <a:endParaRPr lang="en-GB"/>
        </a:p>
      </dgm:t>
    </dgm:pt>
    <dgm:pt modelId="{26E14E81-2024-8143-8573-922FE2F4364F}" type="sibTrans" cxnId="{2E6DA83B-B3A9-ED44-B516-98B60D23B75F}">
      <dgm:prSet/>
      <dgm:spPr/>
      <dgm:t>
        <a:bodyPr/>
        <a:lstStyle/>
        <a:p>
          <a:endParaRPr lang="en-GB"/>
        </a:p>
      </dgm:t>
    </dgm:pt>
    <dgm:pt modelId="{5EB9D9AA-4DF3-DE41-8A9E-4BC75950C91F}">
      <dgm:prSet/>
      <dgm:spPr/>
      <dgm:t>
        <a:bodyPr/>
        <a:lstStyle/>
        <a:p>
          <a:r>
            <a:rPr lang="en-IN" dirty="0"/>
            <a:t>Water</a:t>
          </a:r>
        </a:p>
      </dgm:t>
    </dgm:pt>
    <dgm:pt modelId="{6E000753-1A19-3D42-A58D-7231DBD27A21}" type="parTrans" cxnId="{900BDB23-31E4-2943-B6F0-83E13E78750C}">
      <dgm:prSet/>
      <dgm:spPr/>
      <dgm:t>
        <a:bodyPr/>
        <a:lstStyle/>
        <a:p>
          <a:endParaRPr lang="en-GB"/>
        </a:p>
      </dgm:t>
    </dgm:pt>
    <dgm:pt modelId="{F09CCECE-7694-BF47-85EF-ABEC7403C57B}" type="sibTrans" cxnId="{900BDB23-31E4-2943-B6F0-83E13E78750C}">
      <dgm:prSet/>
      <dgm:spPr/>
      <dgm:t>
        <a:bodyPr/>
        <a:lstStyle/>
        <a:p>
          <a:endParaRPr lang="en-GB"/>
        </a:p>
      </dgm:t>
    </dgm:pt>
    <dgm:pt modelId="{57A4223B-AABD-DA41-BB69-E3E5BDF80397}">
      <dgm:prSet/>
      <dgm:spPr/>
      <dgm:t>
        <a:bodyPr/>
        <a:lstStyle/>
        <a:p>
          <a:r>
            <a:rPr lang="en-IN" dirty="0"/>
            <a:t>Caste System</a:t>
          </a:r>
        </a:p>
      </dgm:t>
    </dgm:pt>
    <dgm:pt modelId="{EA83A24E-43E7-D841-B466-7AE82444B0C5}" type="parTrans" cxnId="{650A914C-2DAA-9148-A295-8868BBF4F61E}">
      <dgm:prSet/>
      <dgm:spPr/>
      <dgm:t>
        <a:bodyPr/>
        <a:lstStyle/>
        <a:p>
          <a:endParaRPr lang="en-GB"/>
        </a:p>
      </dgm:t>
    </dgm:pt>
    <dgm:pt modelId="{7217CAA9-190E-FA4F-AAE7-A7B4A06540A6}" type="sibTrans" cxnId="{650A914C-2DAA-9148-A295-8868BBF4F61E}">
      <dgm:prSet/>
      <dgm:spPr/>
      <dgm:t>
        <a:bodyPr/>
        <a:lstStyle/>
        <a:p>
          <a:endParaRPr lang="en-GB"/>
        </a:p>
      </dgm:t>
    </dgm:pt>
    <dgm:pt modelId="{FCCDDA76-8E26-7F42-9D0B-207A8EAFFCD1}">
      <dgm:prSet/>
      <dgm:spPr/>
      <dgm:t>
        <a:bodyPr/>
        <a:lstStyle/>
        <a:p>
          <a:r>
            <a:rPr lang="en-IN" dirty="0"/>
            <a:t>Education</a:t>
          </a:r>
        </a:p>
      </dgm:t>
    </dgm:pt>
    <dgm:pt modelId="{4D05696B-CE6F-394D-ABFB-0E705981CEC7}" type="parTrans" cxnId="{9094E654-8D29-7645-8A9C-E4E83FF63A0C}">
      <dgm:prSet/>
      <dgm:spPr/>
      <dgm:t>
        <a:bodyPr/>
        <a:lstStyle/>
        <a:p>
          <a:endParaRPr lang="en-GB"/>
        </a:p>
      </dgm:t>
    </dgm:pt>
    <dgm:pt modelId="{F77DD301-55A8-6642-8344-BED9D3771F5E}" type="sibTrans" cxnId="{9094E654-8D29-7645-8A9C-E4E83FF63A0C}">
      <dgm:prSet/>
      <dgm:spPr/>
      <dgm:t>
        <a:bodyPr/>
        <a:lstStyle/>
        <a:p>
          <a:endParaRPr lang="en-GB"/>
        </a:p>
      </dgm:t>
    </dgm:pt>
    <dgm:pt modelId="{8D55A5C8-77E1-4747-A472-8B1D2A455007}">
      <dgm:prSet/>
      <dgm:spPr/>
      <dgm:t>
        <a:bodyPr/>
        <a:lstStyle/>
        <a:p>
          <a:r>
            <a:rPr lang="en-IN" dirty="0"/>
            <a:t>Female Foeticide</a:t>
          </a:r>
        </a:p>
      </dgm:t>
    </dgm:pt>
    <dgm:pt modelId="{6229F2E9-7C8D-D349-AB94-0A3DC574E2A2}" type="parTrans" cxnId="{A9C26001-D11F-0C4E-913D-E50711595F8A}">
      <dgm:prSet/>
      <dgm:spPr/>
      <dgm:t>
        <a:bodyPr/>
        <a:lstStyle/>
        <a:p>
          <a:endParaRPr lang="en-GB"/>
        </a:p>
      </dgm:t>
    </dgm:pt>
    <dgm:pt modelId="{55643547-C2CE-794B-B4F0-0A56FEADA6CD}" type="sibTrans" cxnId="{A9C26001-D11F-0C4E-913D-E50711595F8A}">
      <dgm:prSet/>
      <dgm:spPr/>
      <dgm:t>
        <a:bodyPr/>
        <a:lstStyle/>
        <a:p>
          <a:endParaRPr lang="en-GB"/>
        </a:p>
      </dgm:t>
    </dgm:pt>
    <dgm:pt modelId="{E73B1EAF-7624-E542-B804-E6733F49C598}">
      <dgm:prSet/>
      <dgm:spPr/>
      <dgm:t>
        <a:bodyPr/>
        <a:lstStyle/>
        <a:p>
          <a:r>
            <a:rPr lang="en-IN" dirty="0"/>
            <a:t>Sanitizing</a:t>
          </a:r>
        </a:p>
      </dgm:t>
    </dgm:pt>
    <dgm:pt modelId="{0058F17D-DBA9-B448-A02F-A239F36C116F}" type="parTrans" cxnId="{1BB4D1C2-98C2-8746-AC64-C4895D15ECF1}">
      <dgm:prSet/>
      <dgm:spPr/>
      <dgm:t>
        <a:bodyPr/>
        <a:lstStyle/>
        <a:p>
          <a:endParaRPr lang="en-GB"/>
        </a:p>
      </dgm:t>
    </dgm:pt>
    <dgm:pt modelId="{5C30CAB0-EDE1-9048-BF06-BDE64A2799DF}" type="sibTrans" cxnId="{1BB4D1C2-98C2-8746-AC64-C4895D15ECF1}">
      <dgm:prSet/>
      <dgm:spPr/>
      <dgm:t>
        <a:bodyPr/>
        <a:lstStyle/>
        <a:p>
          <a:endParaRPr lang="en-GB"/>
        </a:p>
      </dgm:t>
    </dgm:pt>
    <dgm:pt modelId="{4C3AED02-7413-6745-8225-02A2F0788E52}">
      <dgm:prSet/>
      <dgm:spPr/>
      <dgm:t>
        <a:bodyPr/>
        <a:lstStyle/>
        <a:p>
          <a:endParaRPr lang="en-GB"/>
        </a:p>
      </dgm:t>
    </dgm:pt>
    <dgm:pt modelId="{9748A9A3-3A92-8140-9418-911CDF68F1F9}" type="parTrans" cxnId="{037DD4FC-98BF-2E42-963F-80ED8E8937DA}">
      <dgm:prSet/>
      <dgm:spPr/>
      <dgm:t>
        <a:bodyPr/>
        <a:lstStyle/>
        <a:p>
          <a:endParaRPr lang="en-GB"/>
        </a:p>
      </dgm:t>
    </dgm:pt>
    <dgm:pt modelId="{B9FF8F8E-BF5A-AF42-ADF2-C1ED6B8F050D}" type="sibTrans" cxnId="{037DD4FC-98BF-2E42-963F-80ED8E8937DA}">
      <dgm:prSet/>
      <dgm:spPr/>
      <dgm:t>
        <a:bodyPr/>
        <a:lstStyle/>
        <a:p>
          <a:endParaRPr lang="en-GB"/>
        </a:p>
      </dgm:t>
    </dgm:pt>
    <dgm:pt modelId="{766C17BF-20FD-3E49-BA9D-55A2A34B358D}" type="pres">
      <dgm:prSet presAssocID="{1B2C29D1-08EE-B34F-A21A-253549F3AB63}" presName="Name0" presStyleCnt="0">
        <dgm:presLayoutVars>
          <dgm:chMax val="7"/>
          <dgm:chPref val="7"/>
          <dgm:dir/>
        </dgm:presLayoutVars>
      </dgm:prSet>
      <dgm:spPr/>
    </dgm:pt>
    <dgm:pt modelId="{5F51E16A-CEB4-3F41-AD47-D04C486FDF9D}" type="pres">
      <dgm:prSet presAssocID="{1B2C29D1-08EE-B34F-A21A-253549F3AB63}" presName="Name1" presStyleCnt="0"/>
      <dgm:spPr/>
    </dgm:pt>
    <dgm:pt modelId="{542B0FF6-A6E8-794E-AB12-DF1F27D3076E}" type="pres">
      <dgm:prSet presAssocID="{1B2C29D1-08EE-B34F-A21A-253549F3AB63}" presName="cycle" presStyleCnt="0"/>
      <dgm:spPr/>
    </dgm:pt>
    <dgm:pt modelId="{F7030904-49BA-2247-86A4-FF7FCC9F1153}" type="pres">
      <dgm:prSet presAssocID="{1B2C29D1-08EE-B34F-A21A-253549F3AB63}" presName="srcNode" presStyleLbl="node1" presStyleIdx="0" presStyleCnt="7"/>
      <dgm:spPr/>
    </dgm:pt>
    <dgm:pt modelId="{ADB11012-D63F-8E40-9241-F4C8DEAB3681}" type="pres">
      <dgm:prSet presAssocID="{1B2C29D1-08EE-B34F-A21A-253549F3AB63}" presName="conn" presStyleLbl="parChTrans1D2" presStyleIdx="0" presStyleCnt="1"/>
      <dgm:spPr/>
    </dgm:pt>
    <dgm:pt modelId="{71008B2C-D7EB-4D41-8789-B9AB12E81411}" type="pres">
      <dgm:prSet presAssocID="{1B2C29D1-08EE-B34F-A21A-253549F3AB63}" presName="extraNode" presStyleLbl="node1" presStyleIdx="0" presStyleCnt="7"/>
      <dgm:spPr/>
    </dgm:pt>
    <dgm:pt modelId="{C84F112F-1367-9F43-9359-81840071BFFF}" type="pres">
      <dgm:prSet presAssocID="{1B2C29D1-08EE-B34F-A21A-253549F3AB63}" presName="dstNode" presStyleLbl="node1" presStyleIdx="0" presStyleCnt="7"/>
      <dgm:spPr/>
    </dgm:pt>
    <dgm:pt modelId="{29AD768F-2EB2-A440-AB2B-146A2C87B62A}" type="pres">
      <dgm:prSet presAssocID="{662D79AB-1EAA-014A-84E3-5587230D5D18}" presName="text_1" presStyleLbl="node1" presStyleIdx="0" presStyleCnt="7">
        <dgm:presLayoutVars>
          <dgm:bulletEnabled val="1"/>
        </dgm:presLayoutVars>
      </dgm:prSet>
      <dgm:spPr/>
    </dgm:pt>
    <dgm:pt modelId="{98FC12B7-EC0A-B54A-BE22-DEB282904440}" type="pres">
      <dgm:prSet presAssocID="{662D79AB-1EAA-014A-84E3-5587230D5D18}" presName="accent_1" presStyleCnt="0"/>
      <dgm:spPr/>
    </dgm:pt>
    <dgm:pt modelId="{D2344313-78EE-F24C-84DA-F3BEF00AB59D}" type="pres">
      <dgm:prSet presAssocID="{662D79AB-1EAA-014A-84E3-5587230D5D18}" presName="accentRepeatNode" presStyleLbl="solidFgAcc1" presStyleIdx="0" presStyleCnt="7"/>
      <dgm:spPr/>
    </dgm:pt>
    <dgm:pt modelId="{3871A3F1-6734-2244-9CD0-8DA10717B9C8}" type="pres">
      <dgm:prSet presAssocID="{6B433DBC-15B5-5F47-9555-5D74946F0EE2}" presName="text_2" presStyleLbl="node1" presStyleIdx="1" presStyleCnt="7">
        <dgm:presLayoutVars>
          <dgm:bulletEnabled val="1"/>
        </dgm:presLayoutVars>
      </dgm:prSet>
      <dgm:spPr/>
    </dgm:pt>
    <dgm:pt modelId="{41DBF36A-B11A-BA44-B48C-B969691DB8D1}" type="pres">
      <dgm:prSet presAssocID="{6B433DBC-15B5-5F47-9555-5D74946F0EE2}" presName="accent_2" presStyleCnt="0"/>
      <dgm:spPr/>
    </dgm:pt>
    <dgm:pt modelId="{5D568DDD-27E8-A043-89EC-BC94AF13639B}" type="pres">
      <dgm:prSet presAssocID="{6B433DBC-15B5-5F47-9555-5D74946F0EE2}" presName="accentRepeatNode" presStyleLbl="solidFgAcc1" presStyleIdx="1" presStyleCnt="7"/>
      <dgm:spPr/>
    </dgm:pt>
    <dgm:pt modelId="{830BDB99-3AB0-8947-97CB-BB2911A9FCA8}" type="pres">
      <dgm:prSet presAssocID="{5EB9D9AA-4DF3-DE41-8A9E-4BC75950C91F}" presName="text_3" presStyleLbl="node1" presStyleIdx="2" presStyleCnt="7">
        <dgm:presLayoutVars>
          <dgm:bulletEnabled val="1"/>
        </dgm:presLayoutVars>
      </dgm:prSet>
      <dgm:spPr/>
    </dgm:pt>
    <dgm:pt modelId="{B831C3A5-47B6-BB4D-A597-034DCC882890}" type="pres">
      <dgm:prSet presAssocID="{5EB9D9AA-4DF3-DE41-8A9E-4BC75950C91F}" presName="accent_3" presStyleCnt="0"/>
      <dgm:spPr/>
    </dgm:pt>
    <dgm:pt modelId="{D2D65249-2542-0E4C-8267-E831B3C1ADC4}" type="pres">
      <dgm:prSet presAssocID="{5EB9D9AA-4DF3-DE41-8A9E-4BC75950C91F}" presName="accentRepeatNode" presStyleLbl="solidFgAcc1" presStyleIdx="2" presStyleCnt="7"/>
      <dgm:spPr/>
    </dgm:pt>
    <dgm:pt modelId="{96FC13FB-913B-8F4B-B021-8631A92AF9AE}" type="pres">
      <dgm:prSet presAssocID="{57A4223B-AABD-DA41-BB69-E3E5BDF80397}" presName="text_4" presStyleLbl="node1" presStyleIdx="3" presStyleCnt="7">
        <dgm:presLayoutVars>
          <dgm:bulletEnabled val="1"/>
        </dgm:presLayoutVars>
      </dgm:prSet>
      <dgm:spPr/>
    </dgm:pt>
    <dgm:pt modelId="{BB634EF1-C846-A64E-9D23-4CBD4508C5E1}" type="pres">
      <dgm:prSet presAssocID="{57A4223B-AABD-DA41-BB69-E3E5BDF80397}" presName="accent_4" presStyleCnt="0"/>
      <dgm:spPr/>
    </dgm:pt>
    <dgm:pt modelId="{25B28EC0-08DB-FD4A-AA4E-4F1CB14B2E49}" type="pres">
      <dgm:prSet presAssocID="{57A4223B-AABD-DA41-BB69-E3E5BDF80397}" presName="accentRepeatNode" presStyleLbl="solidFgAcc1" presStyleIdx="3" presStyleCnt="7"/>
      <dgm:spPr/>
    </dgm:pt>
    <dgm:pt modelId="{89DC2AEA-14C6-2A41-9CCA-09C1A24F32A7}" type="pres">
      <dgm:prSet presAssocID="{FCCDDA76-8E26-7F42-9D0B-207A8EAFFCD1}" presName="text_5" presStyleLbl="node1" presStyleIdx="4" presStyleCnt="7">
        <dgm:presLayoutVars>
          <dgm:bulletEnabled val="1"/>
        </dgm:presLayoutVars>
      </dgm:prSet>
      <dgm:spPr/>
    </dgm:pt>
    <dgm:pt modelId="{AEEE8380-050E-6B4E-AE75-B308642E3C24}" type="pres">
      <dgm:prSet presAssocID="{FCCDDA76-8E26-7F42-9D0B-207A8EAFFCD1}" presName="accent_5" presStyleCnt="0"/>
      <dgm:spPr/>
    </dgm:pt>
    <dgm:pt modelId="{D2FB25A2-DDCF-8349-92C6-7A9D59C4DEB1}" type="pres">
      <dgm:prSet presAssocID="{FCCDDA76-8E26-7F42-9D0B-207A8EAFFCD1}" presName="accentRepeatNode" presStyleLbl="solidFgAcc1" presStyleIdx="4" presStyleCnt="7"/>
      <dgm:spPr/>
    </dgm:pt>
    <dgm:pt modelId="{AE0738B6-5570-3546-805C-FEC16C647735}" type="pres">
      <dgm:prSet presAssocID="{8D55A5C8-77E1-4747-A472-8B1D2A455007}" presName="text_6" presStyleLbl="node1" presStyleIdx="5" presStyleCnt="7">
        <dgm:presLayoutVars>
          <dgm:bulletEnabled val="1"/>
        </dgm:presLayoutVars>
      </dgm:prSet>
      <dgm:spPr/>
    </dgm:pt>
    <dgm:pt modelId="{51BB1250-3FD8-A74E-976A-AD5895E2EEB6}" type="pres">
      <dgm:prSet presAssocID="{8D55A5C8-77E1-4747-A472-8B1D2A455007}" presName="accent_6" presStyleCnt="0"/>
      <dgm:spPr/>
    </dgm:pt>
    <dgm:pt modelId="{EFB08414-0910-9B4B-A973-ABC693623A85}" type="pres">
      <dgm:prSet presAssocID="{8D55A5C8-77E1-4747-A472-8B1D2A455007}" presName="accentRepeatNode" presStyleLbl="solidFgAcc1" presStyleIdx="5" presStyleCnt="7"/>
      <dgm:spPr/>
    </dgm:pt>
    <dgm:pt modelId="{798D0F14-A8E2-E040-871F-CEB53CCC8C2F}" type="pres">
      <dgm:prSet presAssocID="{E73B1EAF-7624-E542-B804-E6733F49C598}" presName="text_7" presStyleLbl="node1" presStyleIdx="6" presStyleCnt="7">
        <dgm:presLayoutVars>
          <dgm:bulletEnabled val="1"/>
        </dgm:presLayoutVars>
      </dgm:prSet>
      <dgm:spPr/>
    </dgm:pt>
    <dgm:pt modelId="{F61241F6-A194-E347-8012-4869379E4667}" type="pres">
      <dgm:prSet presAssocID="{E73B1EAF-7624-E542-B804-E6733F49C598}" presName="accent_7" presStyleCnt="0"/>
      <dgm:spPr/>
    </dgm:pt>
    <dgm:pt modelId="{E56069D3-541F-224B-82AF-3BDE01D3ED05}" type="pres">
      <dgm:prSet presAssocID="{E73B1EAF-7624-E542-B804-E6733F49C598}" presName="accentRepeatNode" presStyleLbl="solidFgAcc1" presStyleIdx="6" presStyleCnt="7"/>
      <dgm:spPr/>
    </dgm:pt>
  </dgm:ptLst>
  <dgm:cxnLst>
    <dgm:cxn modelId="{A9C26001-D11F-0C4E-913D-E50711595F8A}" srcId="{1B2C29D1-08EE-B34F-A21A-253549F3AB63}" destId="{8D55A5C8-77E1-4747-A472-8B1D2A455007}" srcOrd="5" destOrd="0" parTransId="{6229F2E9-7C8D-D349-AB94-0A3DC574E2A2}" sibTransId="{55643547-C2CE-794B-B4F0-0A56FEADA6CD}"/>
    <dgm:cxn modelId="{EBB06E05-075B-1E4B-9D0F-80C893A76B94}" type="presOf" srcId="{57A4223B-AABD-DA41-BB69-E3E5BDF80397}" destId="{96FC13FB-913B-8F4B-B021-8631A92AF9AE}" srcOrd="0" destOrd="0" presId="urn:microsoft.com/office/officeart/2008/layout/VerticalCurvedList"/>
    <dgm:cxn modelId="{6F758513-40AD-534E-B716-EFA087D61196}" srcId="{1B2C29D1-08EE-B34F-A21A-253549F3AB63}" destId="{662D79AB-1EAA-014A-84E3-5587230D5D18}" srcOrd="0" destOrd="0" parTransId="{E31842B3-E6D2-D249-9A74-1429401C13C0}" sibTransId="{13A1C80B-B5E5-8E45-A2FB-CE2A5B8D0A76}"/>
    <dgm:cxn modelId="{900BDB23-31E4-2943-B6F0-83E13E78750C}" srcId="{1B2C29D1-08EE-B34F-A21A-253549F3AB63}" destId="{5EB9D9AA-4DF3-DE41-8A9E-4BC75950C91F}" srcOrd="2" destOrd="0" parTransId="{6E000753-1A19-3D42-A58D-7231DBD27A21}" sibTransId="{F09CCECE-7694-BF47-85EF-ABEC7403C57B}"/>
    <dgm:cxn modelId="{D31A1535-3BC8-6841-A43C-397567A0D826}" type="presOf" srcId="{8D55A5C8-77E1-4747-A472-8B1D2A455007}" destId="{AE0738B6-5570-3546-805C-FEC16C647735}" srcOrd="0" destOrd="0" presId="urn:microsoft.com/office/officeart/2008/layout/VerticalCurvedList"/>
    <dgm:cxn modelId="{2E6DA83B-B3A9-ED44-B516-98B60D23B75F}" srcId="{1B2C29D1-08EE-B34F-A21A-253549F3AB63}" destId="{6B433DBC-15B5-5F47-9555-5D74946F0EE2}" srcOrd="1" destOrd="0" parTransId="{D2E8294B-E4B5-B34A-98AD-A73179F9E351}" sibTransId="{26E14E81-2024-8143-8573-922FE2F4364F}"/>
    <dgm:cxn modelId="{650A914C-2DAA-9148-A295-8868BBF4F61E}" srcId="{1B2C29D1-08EE-B34F-A21A-253549F3AB63}" destId="{57A4223B-AABD-DA41-BB69-E3E5BDF80397}" srcOrd="3" destOrd="0" parTransId="{EA83A24E-43E7-D841-B466-7AE82444B0C5}" sibTransId="{7217CAA9-190E-FA4F-AAE7-A7B4A06540A6}"/>
    <dgm:cxn modelId="{9094E654-8D29-7645-8A9C-E4E83FF63A0C}" srcId="{1B2C29D1-08EE-B34F-A21A-253549F3AB63}" destId="{FCCDDA76-8E26-7F42-9D0B-207A8EAFFCD1}" srcOrd="4" destOrd="0" parTransId="{4D05696B-CE6F-394D-ABFB-0E705981CEC7}" sibTransId="{F77DD301-55A8-6642-8344-BED9D3771F5E}"/>
    <dgm:cxn modelId="{95C9247E-F90C-6A4A-8D0E-B2FE1E470F57}" type="presOf" srcId="{1B2C29D1-08EE-B34F-A21A-253549F3AB63}" destId="{766C17BF-20FD-3E49-BA9D-55A2A34B358D}" srcOrd="0" destOrd="0" presId="urn:microsoft.com/office/officeart/2008/layout/VerticalCurvedList"/>
    <dgm:cxn modelId="{1D3E8290-9505-744B-927B-6D3588B014F2}" type="presOf" srcId="{E73B1EAF-7624-E542-B804-E6733F49C598}" destId="{798D0F14-A8E2-E040-871F-CEB53CCC8C2F}" srcOrd="0" destOrd="0" presId="urn:microsoft.com/office/officeart/2008/layout/VerticalCurvedList"/>
    <dgm:cxn modelId="{1BB4D1C2-98C2-8746-AC64-C4895D15ECF1}" srcId="{1B2C29D1-08EE-B34F-A21A-253549F3AB63}" destId="{E73B1EAF-7624-E542-B804-E6733F49C598}" srcOrd="6" destOrd="0" parTransId="{0058F17D-DBA9-B448-A02F-A239F36C116F}" sibTransId="{5C30CAB0-EDE1-9048-BF06-BDE64A2799DF}"/>
    <dgm:cxn modelId="{95FB3EC3-DEA7-2A4D-8C22-4E10F15D1BEC}" type="presOf" srcId="{13A1C80B-B5E5-8E45-A2FB-CE2A5B8D0A76}" destId="{ADB11012-D63F-8E40-9241-F4C8DEAB3681}" srcOrd="0" destOrd="0" presId="urn:microsoft.com/office/officeart/2008/layout/VerticalCurvedList"/>
    <dgm:cxn modelId="{240816DB-3755-794D-B377-4F26ACF7D6EB}" type="presOf" srcId="{6B433DBC-15B5-5F47-9555-5D74946F0EE2}" destId="{3871A3F1-6734-2244-9CD0-8DA10717B9C8}" srcOrd="0" destOrd="0" presId="urn:microsoft.com/office/officeart/2008/layout/VerticalCurvedList"/>
    <dgm:cxn modelId="{DB0E14E0-EE89-EE40-AC26-8DA03B204D32}" type="presOf" srcId="{662D79AB-1EAA-014A-84E3-5587230D5D18}" destId="{29AD768F-2EB2-A440-AB2B-146A2C87B62A}" srcOrd="0" destOrd="0" presId="urn:microsoft.com/office/officeart/2008/layout/VerticalCurvedList"/>
    <dgm:cxn modelId="{6613B8E3-A29D-0A46-8234-16E6E685EB34}" type="presOf" srcId="{FCCDDA76-8E26-7F42-9D0B-207A8EAFFCD1}" destId="{89DC2AEA-14C6-2A41-9CCA-09C1A24F32A7}" srcOrd="0" destOrd="0" presId="urn:microsoft.com/office/officeart/2008/layout/VerticalCurvedList"/>
    <dgm:cxn modelId="{5EE43BEF-86C7-E44A-9308-3D0B22383524}" type="presOf" srcId="{5EB9D9AA-4DF3-DE41-8A9E-4BC75950C91F}" destId="{830BDB99-3AB0-8947-97CB-BB2911A9FCA8}" srcOrd="0" destOrd="0" presId="urn:microsoft.com/office/officeart/2008/layout/VerticalCurvedList"/>
    <dgm:cxn modelId="{037DD4FC-98BF-2E42-963F-80ED8E8937DA}" srcId="{1B2C29D1-08EE-B34F-A21A-253549F3AB63}" destId="{4C3AED02-7413-6745-8225-02A2F0788E52}" srcOrd="7" destOrd="0" parTransId="{9748A9A3-3A92-8140-9418-911CDF68F1F9}" sibTransId="{B9FF8F8E-BF5A-AF42-ADF2-C1ED6B8F050D}"/>
    <dgm:cxn modelId="{F3BDCBF4-04C7-764D-9165-71863B4BB0F2}" type="presParOf" srcId="{766C17BF-20FD-3E49-BA9D-55A2A34B358D}" destId="{5F51E16A-CEB4-3F41-AD47-D04C486FDF9D}" srcOrd="0" destOrd="0" presId="urn:microsoft.com/office/officeart/2008/layout/VerticalCurvedList"/>
    <dgm:cxn modelId="{53B64775-87A1-A14B-BBC6-5EDF3FAC0AB9}" type="presParOf" srcId="{5F51E16A-CEB4-3F41-AD47-D04C486FDF9D}" destId="{542B0FF6-A6E8-794E-AB12-DF1F27D3076E}" srcOrd="0" destOrd="0" presId="urn:microsoft.com/office/officeart/2008/layout/VerticalCurvedList"/>
    <dgm:cxn modelId="{B7F4D00F-A512-5740-8550-7DCD30FE2A1E}" type="presParOf" srcId="{542B0FF6-A6E8-794E-AB12-DF1F27D3076E}" destId="{F7030904-49BA-2247-86A4-FF7FCC9F1153}" srcOrd="0" destOrd="0" presId="urn:microsoft.com/office/officeart/2008/layout/VerticalCurvedList"/>
    <dgm:cxn modelId="{2974EB45-C919-F943-BFF4-32EAA02EE3D9}" type="presParOf" srcId="{542B0FF6-A6E8-794E-AB12-DF1F27D3076E}" destId="{ADB11012-D63F-8E40-9241-F4C8DEAB3681}" srcOrd="1" destOrd="0" presId="urn:microsoft.com/office/officeart/2008/layout/VerticalCurvedList"/>
    <dgm:cxn modelId="{7B53F853-09A8-094D-A6FD-2F079FA76A3E}" type="presParOf" srcId="{542B0FF6-A6E8-794E-AB12-DF1F27D3076E}" destId="{71008B2C-D7EB-4D41-8789-B9AB12E81411}" srcOrd="2" destOrd="0" presId="urn:microsoft.com/office/officeart/2008/layout/VerticalCurvedList"/>
    <dgm:cxn modelId="{6E290159-CA00-994D-84AD-E40199BC6FCB}" type="presParOf" srcId="{542B0FF6-A6E8-794E-AB12-DF1F27D3076E}" destId="{C84F112F-1367-9F43-9359-81840071BFFF}" srcOrd="3" destOrd="0" presId="urn:microsoft.com/office/officeart/2008/layout/VerticalCurvedList"/>
    <dgm:cxn modelId="{7D04112F-E0FA-3C45-9130-278CFD93AB9A}" type="presParOf" srcId="{5F51E16A-CEB4-3F41-AD47-D04C486FDF9D}" destId="{29AD768F-2EB2-A440-AB2B-146A2C87B62A}" srcOrd="1" destOrd="0" presId="urn:microsoft.com/office/officeart/2008/layout/VerticalCurvedList"/>
    <dgm:cxn modelId="{1196ACEE-C09F-AE4F-BDFD-070E48242581}" type="presParOf" srcId="{5F51E16A-CEB4-3F41-AD47-D04C486FDF9D}" destId="{98FC12B7-EC0A-B54A-BE22-DEB282904440}" srcOrd="2" destOrd="0" presId="urn:microsoft.com/office/officeart/2008/layout/VerticalCurvedList"/>
    <dgm:cxn modelId="{D4B65A4C-C986-F440-BAAC-784A9F2E7DD2}" type="presParOf" srcId="{98FC12B7-EC0A-B54A-BE22-DEB282904440}" destId="{D2344313-78EE-F24C-84DA-F3BEF00AB59D}" srcOrd="0" destOrd="0" presId="urn:microsoft.com/office/officeart/2008/layout/VerticalCurvedList"/>
    <dgm:cxn modelId="{910ADFC3-C070-0E4D-A6E8-68A6335F517F}" type="presParOf" srcId="{5F51E16A-CEB4-3F41-AD47-D04C486FDF9D}" destId="{3871A3F1-6734-2244-9CD0-8DA10717B9C8}" srcOrd="3" destOrd="0" presId="urn:microsoft.com/office/officeart/2008/layout/VerticalCurvedList"/>
    <dgm:cxn modelId="{B20C51F9-584E-8B46-98C0-2B3AADA5EE31}" type="presParOf" srcId="{5F51E16A-CEB4-3F41-AD47-D04C486FDF9D}" destId="{41DBF36A-B11A-BA44-B48C-B969691DB8D1}" srcOrd="4" destOrd="0" presId="urn:microsoft.com/office/officeart/2008/layout/VerticalCurvedList"/>
    <dgm:cxn modelId="{EEF7A096-72EB-FC4D-B6F7-9D99E1948D79}" type="presParOf" srcId="{41DBF36A-B11A-BA44-B48C-B969691DB8D1}" destId="{5D568DDD-27E8-A043-89EC-BC94AF13639B}" srcOrd="0" destOrd="0" presId="urn:microsoft.com/office/officeart/2008/layout/VerticalCurvedList"/>
    <dgm:cxn modelId="{E4610B81-4A53-5348-B4BD-65DFFD319E75}" type="presParOf" srcId="{5F51E16A-CEB4-3F41-AD47-D04C486FDF9D}" destId="{830BDB99-3AB0-8947-97CB-BB2911A9FCA8}" srcOrd="5" destOrd="0" presId="urn:microsoft.com/office/officeart/2008/layout/VerticalCurvedList"/>
    <dgm:cxn modelId="{BD6B63D0-C485-3D48-B34A-71ECA261A59F}" type="presParOf" srcId="{5F51E16A-CEB4-3F41-AD47-D04C486FDF9D}" destId="{B831C3A5-47B6-BB4D-A597-034DCC882890}" srcOrd="6" destOrd="0" presId="urn:microsoft.com/office/officeart/2008/layout/VerticalCurvedList"/>
    <dgm:cxn modelId="{94D0A151-324C-5041-A561-634933EB728C}" type="presParOf" srcId="{B831C3A5-47B6-BB4D-A597-034DCC882890}" destId="{D2D65249-2542-0E4C-8267-E831B3C1ADC4}" srcOrd="0" destOrd="0" presId="urn:microsoft.com/office/officeart/2008/layout/VerticalCurvedList"/>
    <dgm:cxn modelId="{74E8DDA8-3546-6345-9E0E-B61DD6B58669}" type="presParOf" srcId="{5F51E16A-CEB4-3F41-AD47-D04C486FDF9D}" destId="{96FC13FB-913B-8F4B-B021-8631A92AF9AE}" srcOrd="7" destOrd="0" presId="urn:microsoft.com/office/officeart/2008/layout/VerticalCurvedList"/>
    <dgm:cxn modelId="{8255CD14-057E-8F4D-8F33-9BE11DD3F452}" type="presParOf" srcId="{5F51E16A-CEB4-3F41-AD47-D04C486FDF9D}" destId="{BB634EF1-C846-A64E-9D23-4CBD4508C5E1}" srcOrd="8" destOrd="0" presId="urn:microsoft.com/office/officeart/2008/layout/VerticalCurvedList"/>
    <dgm:cxn modelId="{325B2F7E-FAE5-F54E-805F-3646CA4730E7}" type="presParOf" srcId="{BB634EF1-C846-A64E-9D23-4CBD4508C5E1}" destId="{25B28EC0-08DB-FD4A-AA4E-4F1CB14B2E49}" srcOrd="0" destOrd="0" presId="urn:microsoft.com/office/officeart/2008/layout/VerticalCurvedList"/>
    <dgm:cxn modelId="{D6260C1B-431E-A143-BA25-F59A5DB59C43}" type="presParOf" srcId="{5F51E16A-CEB4-3F41-AD47-D04C486FDF9D}" destId="{89DC2AEA-14C6-2A41-9CCA-09C1A24F32A7}" srcOrd="9" destOrd="0" presId="urn:microsoft.com/office/officeart/2008/layout/VerticalCurvedList"/>
    <dgm:cxn modelId="{C1491331-A71C-E64C-9FDE-DA07477A8310}" type="presParOf" srcId="{5F51E16A-CEB4-3F41-AD47-D04C486FDF9D}" destId="{AEEE8380-050E-6B4E-AE75-B308642E3C24}" srcOrd="10" destOrd="0" presId="urn:microsoft.com/office/officeart/2008/layout/VerticalCurvedList"/>
    <dgm:cxn modelId="{2253ADED-D402-0A4F-86F7-BE8079A71A09}" type="presParOf" srcId="{AEEE8380-050E-6B4E-AE75-B308642E3C24}" destId="{D2FB25A2-DDCF-8349-92C6-7A9D59C4DEB1}" srcOrd="0" destOrd="0" presId="urn:microsoft.com/office/officeart/2008/layout/VerticalCurvedList"/>
    <dgm:cxn modelId="{EA3A952D-FBBB-3A4F-9A39-D6B07794BDD9}" type="presParOf" srcId="{5F51E16A-CEB4-3F41-AD47-D04C486FDF9D}" destId="{AE0738B6-5570-3546-805C-FEC16C647735}" srcOrd="11" destOrd="0" presId="urn:microsoft.com/office/officeart/2008/layout/VerticalCurvedList"/>
    <dgm:cxn modelId="{83D7BECD-7D77-3748-9D33-853B358A2077}" type="presParOf" srcId="{5F51E16A-CEB4-3F41-AD47-D04C486FDF9D}" destId="{51BB1250-3FD8-A74E-976A-AD5895E2EEB6}" srcOrd="12" destOrd="0" presId="urn:microsoft.com/office/officeart/2008/layout/VerticalCurvedList"/>
    <dgm:cxn modelId="{210BDCB2-AEE9-964E-A878-9C81434DE09E}" type="presParOf" srcId="{51BB1250-3FD8-A74E-976A-AD5895E2EEB6}" destId="{EFB08414-0910-9B4B-A973-ABC693623A85}" srcOrd="0" destOrd="0" presId="urn:microsoft.com/office/officeart/2008/layout/VerticalCurvedList"/>
    <dgm:cxn modelId="{61D10C03-231A-FA46-AA18-1A9DD888546B}" type="presParOf" srcId="{5F51E16A-CEB4-3F41-AD47-D04C486FDF9D}" destId="{798D0F14-A8E2-E040-871F-CEB53CCC8C2F}" srcOrd="13" destOrd="0" presId="urn:microsoft.com/office/officeart/2008/layout/VerticalCurvedList"/>
    <dgm:cxn modelId="{6665018A-088B-6A43-AFD6-CBE4FACB93EA}" type="presParOf" srcId="{5F51E16A-CEB4-3F41-AD47-D04C486FDF9D}" destId="{F61241F6-A194-E347-8012-4869379E4667}" srcOrd="14" destOrd="0" presId="urn:microsoft.com/office/officeart/2008/layout/VerticalCurvedList"/>
    <dgm:cxn modelId="{5B38F6B0-2281-7C43-9CBA-214B66AF99EE}" type="presParOf" srcId="{F61241F6-A194-E347-8012-4869379E4667}" destId="{E56069D3-541F-224B-82AF-3BDE01D3ED05}"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2E2EAF-3A05-584F-9C7C-230FC7FCF9A6}">
      <dsp:nvSpPr>
        <dsp:cNvPr id="0" name=""/>
        <dsp:cNvSpPr/>
      </dsp:nvSpPr>
      <dsp:spPr>
        <a:xfrm>
          <a:off x="5134" y="0"/>
          <a:ext cx="9034584" cy="828476"/>
        </a:xfrm>
        <a:prstGeom prst="roundRect">
          <a:avLst>
            <a:gd name="adj" fmla="val 10000"/>
          </a:avLst>
        </a:prstGeom>
        <a:solidFill>
          <a:schemeClr val="bg2">
            <a:lumMod val="90000"/>
          </a:schemeClr>
        </a:solid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 modelId="{B1F68644-13BC-E248-9501-FE5F053D4A3D}">
      <dsp:nvSpPr>
        <dsp:cNvPr id="0" name=""/>
        <dsp:cNvSpPr/>
      </dsp:nvSpPr>
      <dsp:spPr>
        <a:xfrm>
          <a:off x="1475880" y="497086"/>
          <a:ext cx="9034584" cy="828476"/>
        </a:xfrm>
        <a:prstGeom prst="roundRect">
          <a:avLst>
            <a:gd name="adj" fmla="val 10000"/>
          </a:avLst>
        </a:prstGeom>
        <a:solidFill>
          <a:schemeClr val="tx1">
            <a:lumMod val="85000"/>
            <a:lumOff val="1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The Areas Which Comes Under Unorganized Sectors</a:t>
          </a:r>
          <a:endParaRPr lang="en-IN" sz="3200" kern="1200" dirty="0"/>
        </a:p>
      </dsp:txBody>
      <dsp:txXfrm>
        <a:off x="1500145" y="521351"/>
        <a:ext cx="8986054" cy="77994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A63A99-B87C-5B4C-A4CA-04C8DE6509D2}">
      <dsp:nvSpPr>
        <dsp:cNvPr id="0" name=""/>
        <dsp:cNvSpPr/>
      </dsp:nvSpPr>
      <dsp:spPr>
        <a:xfrm>
          <a:off x="0" y="53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E0A587-3BFD-394D-8B88-6975AF24EDC5}">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IN" sz="2400" kern="1200"/>
            <a:t>50% of Indians don’t have proper shelter;</a:t>
          </a:r>
        </a:p>
      </dsp:txBody>
      <dsp:txXfrm>
        <a:off x="0" y="531"/>
        <a:ext cx="10515600" cy="870055"/>
      </dsp:txXfrm>
    </dsp:sp>
    <dsp:sp modelId="{34A817E6-AB09-CA4F-915D-DF49DA054903}">
      <dsp:nvSpPr>
        <dsp:cNvPr id="0" name=""/>
        <dsp:cNvSpPr/>
      </dsp:nvSpPr>
      <dsp:spPr>
        <a:xfrm>
          <a:off x="0" y="87058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3D2D74D-D7DC-7B46-9E56-CAFF9553EEB0}">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IN" sz="2400" kern="1200"/>
            <a:t>70% don’t have access to decent toilets (which inspires a multitude of bacteria to host  their own disease party);</a:t>
          </a:r>
        </a:p>
      </dsp:txBody>
      <dsp:txXfrm>
        <a:off x="0" y="870586"/>
        <a:ext cx="10515600" cy="870055"/>
      </dsp:txXfrm>
    </dsp:sp>
    <dsp:sp modelId="{EDD8449B-58BE-7241-B66A-2574C1FE9635}">
      <dsp:nvSpPr>
        <dsp:cNvPr id="0" name=""/>
        <dsp:cNvSpPr/>
      </dsp:nvSpPr>
      <dsp:spPr>
        <a:xfrm>
          <a:off x="0" y="174064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5B04207-ED24-7544-8B6D-D7B2E1019DD7}">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IN" sz="2400" kern="1200"/>
            <a:t>35% of households don’t have a nearby water source;</a:t>
          </a:r>
        </a:p>
      </dsp:txBody>
      <dsp:txXfrm>
        <a:off x="0" y="1740641"/>
        <a:ext cx="10515600" cy="870055"/>
      </dsp:txXfrm>
    </dsp:sp>
    <dsp:sp modelId="{176D0EDB-EBA5-3545-B938-C19A07C1F4C1}">
      <dsp:nvSpPr>
        <dsp:cNvPr id="0" name=""/>
        <dsp:cNvSpPr/>
      </dsp:nvSpPr>
      <dsp:spPr>
        <a:xfrm>
          <a:off x="0" y="261069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A2C29D-B818-8A40-9CC9-8DED846E767C}">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IN" sz="2400" kern="1200" dirty="0"/>
            <a:t>85% of </a:t>
          </a:r>
          <a:r>
            <a:rPr lang="en-IN" sz="2400" b="0" kern="1200" dirty="0"/>
            <a:t>villages</a:t>
          </a:r>
          <a:r>
            <a:rPr lang="en-IN" sz="2400" kern="1200" dirty="0"/>
            <a:t> don’t have a secondary school (how can this be the same government  claiming 9% annual growth?);</a:t>
          </a:r>
        </a:p>
      </dsp:txBody>
      <dsp:txXfrm>
        <a:off x="0" y="2610696"/>
        <a:ext cx="10515600" cy="870055"/>
      </dsp:txXfrm>
    </dsp:sp>
    <dsp:sp modelId="{A5DFF53A-5EFB-6143-88B1-CBBD7ABCE316}">
      <dsp:nvSpPr>
        <dsp:cNvPr id="0" name=""/>
        <dsp:cNvSpPr/>
      </dsp:nvSpPr>
      <dsp:spPr>
        <a:xfrm>
          <a:off x="0" y="348075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64C0EBD-147C-2D40-9370-3B77DCAE4260}">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IN" sz="2400" kern="1200"/>
            <a:t>Over 40% of these same villages don’t have proper roads connecting them.</a:t>
          </a:r>
        </a:p>
      </dsp:txBody>
      <dsp:txXfrm>
        <a:off x="0" y="3480751"/>
        <a:ext cx="10515600" cy="87005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DE6E71-17DD-1A45-BEDF-959CBD6B12C9}">
      <dsp:nvSpPr>
        <dsp:cNvPr id="0" name=""/>
        <dsp:cNvSpPr/>
      </dsp:nvSpPr>
      <dsp:spPr>
        <a:xfrm>
          <a:off x="0" y="53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53FE5A-EC48-6A45-A03F-07BA4E1C64F1}">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dirty="0"/>
            <a:t>It is not uncommon for these areas to have 10-15 hours of blackouts and brownouts every  day.</a:t>
          </a:r>
        </a:p>
      </dsp:txBody>
      <dsp:txXfrm>
        <a:off x="0" y="531"/>
        <a:ext cx="10515600" cy="870055"/>
      </dsp:txXfrm>
    </dsp:sp>
    <dsp:sp modelId="{D057265F-E3C4-F04F-823D-EFFDF70E3858}">
      <dsp:nvSpPr>
        <dsp:cNvPr id="0" name=""/>
        <dsp:cNvSpPr/>
      </dsp:nvSpPr>
      <dsp:spPr>
        <a:xfrm>
          <a:off x="0" y="87058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219DB9-52D1-4B4D-8A92-32DD571BADEB}">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There is a shortfall of about 15,000-20,000 mw of electricity in the country and we  require about 140,000 mw of additional capacity with an estimated outlay of Rs  5,50,000 crore.</a:t>
          </a:r>
        </a:p>
      </dsp:txBody>
      <dsp:txXfrm>
        <a:off x="0" y="870586"/>
        <a:ext cx="10515600" cy="870055"/>
      </dsp:txXfrm>
    </dsp:sp>
    <dsp:sp modelId="{AD50FFA1-88E8-4D4D-A02A-55DAC4D4657B}">
      <dsp:nvSpPr>
        <dsp:cNvPr id="0" name=""/>
        <dsp:cNvSpPr/>
      </dsp:nvSpPr>
      <dsp:spPr>
        <a:xfrm>
          <a:off x="0" y="174064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13DE7A-2A4E-B949-95DA-D1212A27A449}">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Because of tremendous shortage of electricity, industrial growth and general  life in the country is seriously affected.</a:t>
          </a:r>
        </a:p>
      </dsp:txBody>
      <dsp:txXfrm>
        <a:off x="0" y="1740641"/>
        <a:ext cx="10515600" cy="870055"/>
      </dsp:txXfrm>
    </dsp:sp>
    <dsp:sp modelId="{8645FD83-717D-4742-A1DE-326DA813642B}">
      <dsp:nvSpPr>
        <dsp:cNvPr id="0" name=""/>
        <dsp:cNvSpPr/>
      </dsp:nvSpPr>
      <dsp:spPr>
        <a:xfrm>
          <a:off x="0" y="261069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87F320-ECF1-8243-AA43-CD208438E96F}">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The definition of electrified village has changed over the years. Before October 1997,a village was classified as “electrified” if electricity was used within its revenue area for any  purpose.</a:t>
          </a:r>
        </a:p>
      </dsp:txBody>
      <dsp:txXfrm>
        <a:off x="0" y="2610696"/>
        <a:ext cx="10515600" cy="870055"/>
      </dsp:txXfrm>
    </dsp:sp>
    <dsp:sp modelId="{2404FA4C-F3CC-3145-84C2-996752D6F391}">
      <dsp:nvSpPr>
        <dsp:cNvPr id="0" name=""/>
        <dsp:cNvSpPr/>
      </dsp:nvSpPr>
      <dsp:spPr>
        <a:xfrm>
          <a:off x="0" y="348075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26752E-5E93-AD4C-990A-9EF05D4FD095}">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a:t>
          </a:r>
          <a:r>
            <a:rPr lang="en-IN" sz="2100" b="1" i="1" kern="1200"/>
            <a:t>The key issue that remains ambiguous is what defines “power for all </a:t>
          </a:r>
          <a:r>
            <a:rPr lang="en-IN" sz="2100" kern="1200"/>
            <a:t>” — Is it just  electrification of villages or to provide quality and adequate electricity to all households?</a:t>
          </a:r>
        </a:p>
      </dsp:txBody>
      <dsp:txXfrm>
        <a:off x="0" y="3480751"/>
        <a:ext cx="10515600" cy="87005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B143DE-3D8F-6940-B32C-04784585F292}">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0483C1-5231-624F-9F3B-F9AA4E2C7234}">
      <dsp:nvSpPr>
        <dsp:cNvPr id="0" name=""/>
        <dsp:cNvSpPr/>
      </dsp:nvSpPr>
      <dsp:spPr>
        <a:xfrm>
          <a:off x="0" y="2124"/>
          <a:ext cx="2103120" cy="43470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dirty="0"/>
            <a:t>Some facts on the drinking water situation in India that will make you sit up  and take note of the problem</a:t>
          </a:r>
        </a:p>
      </dsp:txBody>
      <dsp:txXfrm>
        <a:off x="0" y="2124"/>
        <a:ext cx="2103120" cy="4347088"/>
      </dsp:txXfrm>
    </dsp:sp>
    <dsp:sp modelId="{873603B7-2E28-EF42-9705-506B72BECA30}">
      <dsp:nvSpPr>
        <dsp:cNvPr id="0" name=""/>
        <dsp:cNvSpPr/>
      </dsp:nvSpPr>
      <dsp:spPr>
        <a:xfrm>
          <a:off x="2260854" y="36351"/>
          <a:ext cx="8254746" cy="684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dirty="0"/>
            <a:t>It is estimated that </a:t>
          </a:r>
          <a:r>
            <a:rPr lang="en-IN" sz="1500" b="1" kern="1200" dirty="0"/>
            <a:t>only 18% </a:t>
          </a:r>
          <a:r>
            <a:rPr lang="en-IN" sz="1500" kern="1200" dirty="0"/>
            <a:t>of a total rural population of 833 million Indians have access  to treated water. In comparison, 41% of the rural population, or 346 million people, own  mobile phones.</a:t>
          </a:r>
        </a:p>
      </dsp:txBody>
      <dsp:txXfrm>
        <a:off x="2260854" y="36351"/>
        <a:ext cx="8254746" cy="684539"/>
      </dsp:txXfrm>
    </dsp:sp>
    <dsp:sp modelId="{EF6E95B1-C650-594C-8845-A9E6A4ED9595}">
      <dsp:nvSpPr>
        <dsp:cNvPr id="0" name=""/>
        <dsp:cNvSpPr/>
      </dsp:nvSpPr>
      <dsp:spPr>
        <a:xfrm>
          <a:off x="2103120" y="720890"/>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826DB69-0263-3D4C-96F6-CF97B9DBAE19}">
      <dsp:nvSpPr>
        <dsp:cNvPr id="0" name=""/>
        <dsp:cNvSpPr/>
      </dsp:nvSpPr>
      <dsp:spPr>
        <a:xfrm>
          <a:off x="2260854" y="755117"/>
          <a:ext cx="8254746" cy="684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dirty="0"/>
            <a:t>Only about </a:t>
          </a:r>
          <a:r>
            <a:rPr lang="en-IN" sz="1500" b="1" kern="1200" dirty="0"/>
            <a:t>one-third of rural households </a:t>
          </a:r>
          <a:r>
            <a:rPr lang="en-IN" sz="1500" kern="1200" dirty="0"/>
            <a:t>in India are reached by piped water supplies.  The balance two-third of rural households is still</a:t>
          </a:r>
          <a:r>
            <a:rPr lang="en-IN" sz="1500" b="1" kern="1200" dirty="0"/>
            <a:t> </a:t>
          </a:r>
          <a:r>
            <a:rPr lang="en-IN" sz="1500" kern="1200" dirty="0"/>
            <a:t>living ‘beyond the pipe’. The 2011 census  estimates that 138 million rural households, or about 685–690 million people, lack access to  safe drinking water.</a:t>
          </a:r>
        </a:p>
      </dsp:txBody>
      <dsp:txXfrm>
        <a:off x="2260854" y="755117"/>
        <a:ext cx="8254746" cy="684539"/>
      </dsp:txXfrm>
    </dsp:sp>
    <dsp:sp modelId="{8298FEB5-388F-6D40-8E1F-321A209BD920}">
      <dsp:nvSpPr>
        <dsp:cNvPr id="0" name=""/>
        <dsp:cNvSpPr/>
      </dsp:nvSpPr>
      <dsp:spPr>
        <a:xfrm>
          <a:off x="2103120" y="1439656"/>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E4C79CB-7A64-B343-B052-E9971B89ACC0}">
      <dsp:nvSpPr>
        <dsp:cNvPr id="0" name=""/>
        <dsp:cNvSpPr/>
      </dsp:nvSpPr>
      <dsp:spPr>
        <a:xfrm>
          <a:off x="2260854" y="1473883"/>
          <a:ext cx="8254746" cy="684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dirty="0"/>
            <a:t>More than half of the pipes in rural areas in India deliver </a:t>
          </a:r>
          <a:r>
            <a:rPr lang="en-IN" sz="1500" b="1" kern="1200" dirty="0"/>
            <a:t>untreated </a:t>
          </a:r>
          <a:r>
            <a:rPr lang="en-IN" sz="1500" kern="1200" dirty="0"/>
            <a:t>water.</a:t>
          </a:r>
        </a:p>
      </dsp:txBody>
      <dsp:txXfrm>
        <a:off x="2260854" y="1473883"/>
        <a:ext cx="8254746" cy="684539"/>
      </dsp:txXfrm>
    </dsp:sp>
    <dsp:sp modelId="{FE8C1E39-3C40-F345-82C5-389055E8E90B}">
      <dsp:nvSpPr>
        <dsp:cNvPr id="0" name=""/>
        <dsp:cNvSpPr/>
      </dsp:nvSpPr>
      <dsp:spPr>
        <a:xfrm>
          <a:off x="2103120" y="2158422"/>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D38573E-2365-0341-BC88-F8FDA7C74E81}">
      <dsp:nvSpPr>
        <dsp:cNvPr id="0" name=""/>
        <dsp:cNvSpPr/>
      </dsp:nvSpPr>
      <dsp:spPr>
        <a:xfrm>
          <a:off x="2260854" y="2192649"/>
          <a:ext cx="8254746" cy="684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dirty="0"/>
            <a:t>Access to safe water varies greatly from state to state. 36% of the rural population in  Andhra Pradesh has access to treated water while, in Bihar</a:t>
          </a:r>
          <a:r>
            <a:rPr lang="en-IN" sz="1500" b="1" kern="1200" dirty="0"/>
            <a:t>, less than 2% </a:t>
          </a:r>
          <a:r>
            <a:rPr lang="en-IN" sz="1500" kern="1200" dirty="0"/>
            <a:t>of the rural  population receives treated water.</a:t>
          </a:r>
        </a:p>
      </dsp:txBody>
      <dsp:txXfrm>
        <a:off x="2260854" y="2192649"/>
        <a:ext cx="8254746" cy="684539"/>
      </dsp:txXfrm>
    </dsp:sp>
    <dsp:sp modelId="{87BEF7A9-066B-0943-A4D2-A18307DC160C}">
      <dsp:nvSpPr>
        <dsp:cNvPr id="0" name=""/>
        <dsp:cNvSpPr/>
      </dsp:nvSpPr>
      <dsp:spPr>
        <a:xfrm>
          <a:off x="2103120" y="2877188"/>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93FF9A5-9EA8-E74D-813D-653105E22D10}">
      <dsp:nvSpPr>
        <dsp:cNvPr id="0" name=""/>
        <dsp:cNvSpPr/>
      </dsp:nvSpPr>
      <dsp:spPr>
        <a:xfrm>
          <a:off x="2260854" y="2911415"/>
          <a:ext cx="8254746" cy="684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dirty="0"/>
            <a:t>The </a:t>
          </a:r>
          <a:r>
            <a:rPr lang="en-IN" sz="1500" b="1" kern="1200" dirty="0"/>
            <a:t>13% of rural households </a:t>
          </a:r>
          <a:r>
            <a:rPr lang="en-IN" sz="1500" kern="1200" dirty="0"/>
            <a:t>(approximately 22 million people) served by  </a:t>
          </a:r>
          <a:r>
            <a:rPr lang="en-IN" sz="1500" b="1" kern="1200" dirty="0"/>
            <a:t>untreated piped </a:t>
          </a:r>
          <a:r>
            <a:rPr lang="en-IN" sz="1500" kern="1200" dirty="0"/>
            <a:t>connections along with the </a:t>
          </a:r>
          <a:r>
            <a:rPr lang="en-IN" sz="1500" b="1" kern="1200" dirty="0"/>
            <a:t>69% of households </a:t>
          </a:r>
          <a:r>
            <a:rPr lang="en-IN" sz="1500" kern="1200" dirty="0"/>
            <a:t>(approximately 116 million  people) that </a:t>
          </a:r>
          <a:r>
            <a:rPr lang="en-IN" sz="1500" b="1" kern="1200" dirty="0"/>
            <a:t>live beyond the pipe</a:t>
          </a:r>
          <a:r>
            <a:rPr lang="en-IN" sz="1500" kern="1200" dirty="0"/>
            <a:t>, constitute a large potential market for safe water solutions.</a:t>
          </a:r>
        </a:p>
      </dsp:txBody>
      <dsp:txXfrm>
        <a:off x="2260854" y="2911415"/>
        <a:ext cx="8254746" cy="684539"/>
      </dsp:txXfrm>
    </dsp:sp>
    <dsp:sp modelId="{D29317DB-D87A-D54A-8F75-9AC179D5F2FA}">
      <dsp:nvSpPr>
        <dsp:cNvPr id="0" name=""/>
        <dsp:cNvSpPr/>
      </dsp:nvSpPr>
      <dsp:spPr>
        <a:xfrm>
          <a:off x="2103120" y="3595954"/>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7721FE3-29E1-1547-9574-3B76C9593440}">
      <dsp:nvSpPr>
        <dsp:cNvPr id="0" name=""/>
        <dsp:cNvSpPr/>
      </dsp:nvSpPr>
      <dsp:spPr>
        <a:xfrm>
          <a:off x="2260854" y="3630181"/>
          <a:ext cx="8254746" cy="684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dirty="0"/>
            <a:t>Among the venture capital firms that were analysed in the report, only </a:t>
          </a:r>
          <a:r>
            <a:rPr lang="en-IN" sz="1500" b="1" kern="1200" dirty="0"/>
            <a:t>5 out of 15 </a:t>
          </a:r>
          <a:r>
            <a:rPr lang="en-IN" sz="1500" kern="1200" dirty="0"/>
            <a:t>had  provided funding to firms operating in the drinking water sector.</a:t>
          </a:r>
        </a:p>
      </dsp:txBody>
      <dsp:txXfrm>
        <a:off x="2260854" y="3630181"/>
        <a:ext cx="8254746" cy="684539"/>
      </dsp:txXfrm>
    </dsp:sp>
    <dsp:sp modelId="{25638610-BA8F-824F-8CBB-5FC132EA56C7}">
      <dsp:nvSpPr>
        <dsp:cNvPr id="0" name=""/>
        <dsp:cNvSpPr/>
      </dsp:nvSpPr>
      <dsp:spPr>
        <a:xfrm>
          <a:off x="2103120" y="4314721"/>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63C75F-7FB0-8349-954A-CC9680A9B67A}">
      <dsp:nvSpPr>
        <dsp:cNvPr id="0" name=""/>
        <dsp:cNvSpPr/>
      </dsp:nvSpPr>
      <dsp:spPr>
        <a:xfrm>
          <a:off x="0" y="53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0A4DF8-4F7E-1F4A-8B1A-912404207B57}">
      <dsp:nvSpPr>
        <dsp:cNvPr id="0" name=""/>
        <dsp:cNvSpPr/>
      </dsp:nvSpPr>
      <dsp:spPr>
        <a:xfrm>
          <a:off x="0" y="531"/>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In India, the caste system has been a large part of society and still remains, though to a  lesser extent, to be a part of society.</a:t>
          </a:r>
        </a:p>
      </dsp:txBody>
      <dsp:txXfrm>
        <a:off x="0" y="531"/>
        <a:ext cx="10515600" cy="621467"/>
      </dsp:txXfrm>
    </dsp:sp>
    <dsp:sp modelId="{AA9CFA4B-073E-8147-A026-28D36A39D42C}">
      <dsp:nvSpPr>
        <dsp:cNvPr id="0" name=""/>
        <dsp:cNvSpPr/>
      </dsp:nvSpPr>
      <dsp:spPr>
        <a:xfrm>
          <a:off x="0" y="62199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C43BF8-1939-7D4E-AFB6-DEB809F159B9}">
      <dsp:nvSpPr>
        <dsp:cNvPr id="0" name=""/>
        <dsp:cNvSpPr/>
      </dsp:nvSpPr>
      <dsp:spPr>
        <a:xfrm>
          <a:off x="0" y="621999"/>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Higher classes look down upon the lower classes due to the rigidity of the caste system. This results in hindering the unity. </a:t>
          </a:r>
        </a:p>
      </dsp:txBody>
      <dsp:txXfrm>
        <a:off x="0" y="621999"/>
        <a:ext cx="10515600" cy="621467"/>
      </dsp:txXfrm>
    </dsp:sp>
    <dsp:sp modelId="{25D481FD-C974-8F42-B183-8DCDB43708F6}">
      <dsp:nvSpPr>
        <dsp:cNvPr id="0" name=""/>
        <dsp:cNvSpPr/>
      </dsp:nvSpPr>
      <dsp:spPr>
        <a:xfrm>
          <a:off x="0" y="1243467"/>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D23278B-F030-5147-89B0-7D37144C9356}">
      <dsp:nvSpPr>
        <dsp:cNvPr id="0" name=""/>
        <dsp:cNvSpPr/>
      </dsp:nvSpPr>
      <dsp:spPr>
        <a:xfrm>
          <a:off x="0" y="1243467"/>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The caste system is basically a way of dividing people into different social classes,  beginning with Brahmins as the highest (Priests and teachers), Kshatriyas (warriors and  rulers), Vaisyas (farmers, merchants, and artisans), and Sudras  (laborers). </a:t>
          </a:r>
        </a:p>
      </dsp:txBody>
      <dsp:txXfrm>
        <a:off x="0" y="1243467"/>
        <a:ext cx="10515600" cy="621467"/>
      </dsp:txXfrm>
    </dsp:sp>
    <dsp:sp modelId="{BAAA8BF9-0F6F-0143-8BD0-30FD31A26C95}">
      <dsp:nvSpPr>
        <dsp:cNvPr id="0" name=""/>
        <dsp:cNvSpPr/>
      </dsp:nvSpPr>
      <dsp:spPr>
        <a:xfrm>
          <a:off x="0" y="1864935"/>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EDF4038-D95B-7949-A8B3-7A18D6811814}">
      <dsp:nvSpPr>
        <dsp:cNvPr id="0" name=""/>
        <dsp:cNvSpPr/>
      </dsp:nvSpPr>
      <dsp:spPr>
        <a:xfrm>
          <a:off x="0" y="1864935"/>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Untouchables, also known as Harijans or Dalits, fall outside of the caste system all together.</a:t>
          </a:r>
        </a:p>
      </dsp:txBody>
      <dsp:txXfrm>
        <a:off x="0" y="1864935"/>
        <a:ext cx="10515600" cy="621467"/>
      </dsp:txXfrm>
    </dsp:sp>
    <dsp:sp modelId="{855081BA-931A-D344-8E62-C97A6E1B660E}">
      <dsp:nvSpPr>
        <dsp:cNvPr id="0" name=""/>
        <dsp:cNvSpPr/>
      </dsp:nvSpPr>
      <dsp:spPr>
        <a:xfrm>
          <a:off x="0" y="2486402"/>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2722CC6-B2ED-1548-B39C-E7981A76894B}">
      <dsp:nvSpPr>
        <dsp:cNvPr id="0" name=""/>
        <dsp:cNvSpPr/>
      </dsp:nvSpPr>
      <dsp:spPr>
        <a:xfrm>
          <a:off x="0" y="2486402"/>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These were the original caste groupings as made clear by one Hindu Holy Scripture called the  Bhagvad Gita. </a:t>
          </a:r>
        </a:p>
      </dsp:txBody>
      <dsp:txXfrm>
        <a:off x="0" y="2486402"/>
        <a:ext cx="10515600" cy="621467"/>
      </dsp:txXfrm>
    </dsp:sp>
    <dsp:sp modelId="{B349B270-AF4A-0F49-8ACF-D84B7293E13E}">
      <dsp:nvSpPr>
        <dsp:cNvPr id="0" name=""/>
        <dsp:cNvSpPr/>
      </dsp:nvSpPr>
      <dsp:spPr>
        <a:xfrm>
          <a:off x="0" y="310787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3779AB-B958-A442-8563-BA28EBAC83A3}">
      <dsp:nvSpPr>
        <dsp:cNvPr id="0" name=""/>
        <dsp:cNvSpPr/>
      </dsp:nvSpPr>
      <dsp:spPr>
        <a:xfrm>
          <a:off x="0" y="3107870"/>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Caste system is also held responsible for some religious conversions.</a:t>
          </a:r>
        </a:p>
      </dsp:txBody>
      <dsp:txXfrm>
        <a:off x="0" y="3107870"/>
        <a:ext cx="10515600" cy="621467"/>
      </dsp:txXfrm>
    </dsp:sp>
    <dsp:sp modelId="{24761E60-961B-9E46-B43E-BA4F54BBBC2F}">
      <dsp:nvSpPr>
        <dsp:cNvPr id="0" name=""/>
        <dsp:cNvSpPr/>
      </dsp:nvSpPr>
      <dsp:spPr>
        <a:xfrm>
          <a:off x="0" y="3729338"/>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4B5BC9-B43E-2D43-983D-072872F136E9}">
      <dsp:nvSpPr>
        <dsp:cNvPr id="0" name=""/>
        <dsp:cNvSpPr/>
      </dsp:nvSpPr>
      <dsp:spPr>
        <a:xfrm>
          <a:off x="0" y="3729338"/>
          <a:ext cx="10515600" cy="62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evelopment and advancement gets hindered due to the deep rooted caste system. </a:t>
          </a:r>
        </a:p>
      </dsp:txBody>
      <dsp:txXfrm>
        <a:off x="0" y="3729338"/>
        <a:ext cx="10515600" cy="621467"/>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1983E4-21FF-844C-A6F5-021CBA36F80D}">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90EFE1-4C5A-8343-A665-7D577F8CC7B6}">
      <dsp:nvSpPr>
        <dsp:cNvPr id="0" name=""/>
        <dsp:cNvSpPr/>
      </dsp:nvSpPr>
      <dsp:spPr>
        <a:xfrm>
          <a:off x="0" y="212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a:t>Lack of proper transportation. Most villages have poor connectivity from one place to  another and that is often one of the main reason why, despite efforts by local  governing bodies to build schools, often go in vain. Children, most of the time have to  walk miles to reach these government funded schools and this often demotivate them  to attend school on a regular basis.</a:t>
          </a:r>
        </a:p>
      </dsp:txBody>
      <dsp:txXfrm>
        <a:off x="0" y="2124"/>
        <a:ext cx="10515600" cy="1449029"/>
      </dsp:txXfrm>
    </dsp:sp>
    <dsp:sp modelId="{6C1BCA25-7FD1-384D-B5E6-4FB41BDE84CE}">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EF2861A-C8EE-2D4D-B0A5-C7B324CA7B1F}">
      <dsp:nvSpPr>
        <dsp:cNvPr id="0" name=""/>
        <dsp:cNvSpPr/>
      </dsp:nvSpPr>
      <dsp:spPr>
        <a:xfrm>
          <a:off x="0" y="145115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t>People belonging to remote rural areas have meagre incomes, which at times is too  less to  sustain a family of maybe four or five. Most likely, children from these  families won’t be sent to schools, instead would be asked to assist the earning member  of the family to  add up some extra income. On the other hand, teachers in rural  educational centres in villages are paid poorly, often leading to  lack of attention by  teachers, ultimately forcing the students to suffer.</a:t>
          </a:r>
        </a:p>
      </dsp:txBody>
      <dsp:txXfrm>
        <a:off x="0" y="1451154"/>
        <a:ext cx="10515600" cy="1449029"/>
      </dsp:txXfrm>
    </dsp:sp>
    <dsp:sp modelId="{FEFBA10C-C36D-CD4A-AE48-1626427155C6}">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D5B073-13BC-A94C-AF2B-D8FFC91200E8}">
      <dsp:nvSpPr>
        <dsp:cNvPr id="0" name=""/>
        <dsp:cNvSpPr/>
      </dsp:nvSpPr>
      <dsp:spPr>
        <a:xfrm>
          <a:off x="0" y="2900183"/>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a:t>Lack of proper infrastructure at these rural schools is also a big concern. Most of the  schools don’t have proper classrooms, teaching equipment, playgrounds and evenbasic facilities like clean toilets. Thus, the poor condition of schools are big reasons to  drive away students.</a:t>
          </a:r>
        </a:p>
      </dsp:txBody>
      <dsp:txXfrm>
        <a:off x="0" y="2900183"/>
        <a:ext cx="10515600" cy="1449029"/>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94628B-5E08-514A-A2B8-7A5CE2CFE74D}">
      <dsp:nvSpPr>
        <dsp:cNvPr id="0" name=""/>
        <dsp:cNvSpPr/>
      </dsp:nvSpPr>
      <dsp:spPr>
        <a:xfrm>
          <a:off x="0" y="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A1CC6A-C4FC-9547-A23E-6661330E7F4B}">
      <dsp:nvSpPr>
        <dsp:cNvPr id="0" name=""/>
        <dsp:cNvSpPr/>
      </dsp:nvSpPr>
      <dsp:spPr>
        <a:xfrm>
          <a:off x="0" y="0"/>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dirty="0"/>
            <a:t>This is a major social problem in India and has cultural connections with the  </a:t>
          </a:r>
          <a:r>
            <a:rPr lang="en-IN" sz="210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dowry</a:t>
          </a:r>
          <a:r>
            <a:rPr lang="en-IN" sz="2100" kern="1200" dirty="0"/>
            <a:t> system that is ingrained in Indian culture, despite the fact that it has been  prohibited by law since </a:t>
          </a:r>
          <a:r>
            <a:rPr lang="en-IN" sz="2100" b="0" i="0" u="none"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1961.</a:t>
          </a:r>
          <a:endParaRPr lang="en-IN" sz="2100" b="0" i="0" u="none" kern="1200" dirty="0">
            <a:solidFill>
              <a:schemeClr val="tx1"/>
            </a:solidFill>
          </a:endParaRPr>
        </a:p>
      </dsp:txBody>
      <dsp:txXfrm>
        <a:off x="0" y="0"/>
        <a:ext cx="10515600" cy="1087834"/>
      </dsp:txXfrm>
    </dsp:sp>
    <dsp:sp modelId="{134DA272-150B-E848-AAF4-0391A95784F4}">
      <dsp:nvSpPr>
        <dsp:cNvPr id="0" name=""/>
        <dsp:cNvSpPr/>
      </dsp:nvSpPr>
      <dsp:spPr>
        <a:xfrm>
          <a:off x="0" y="108783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16715D-43F6-754F-8BE7-4D3A0D7FBF09}">
      <dsp:nvSpPr>
        <dsp:cNvPr id="0" name=""/>
        <dsp:cNvSpPr/>
      </dsp:nvSpPr>
      <dsp:spPr>
        <a:xfrm>
          <a:off x="0" y="1087834"/>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Female foeticide is in practice in India from the time of advent of technological  advancements in medical field like prenatal sex determination in the 1990s.</a:t>
          </a:r>
        </a:p>
      </dsp:txBody>
      <dsp:txXfrm>
        <a:off x="0" y="1087834"/>
        <a:ext cx="10515600" cy="1087834"/>
      </dsp:txXfrm>
    </dsp:sp>
    <dsp:sp modelId="{9B678D07-275B-1D4A-BFAA-F7540F1F861C}">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AB7C33-DEB4-2748-8995-6AE9C0FD20A3}">
      <dsp:nvSpPr>
        <dsp:cNvPr id="0" name=""/>
        <dsp:cNvSpPr/>
      </dsp:nvSpPr>
      <dsp:spPr>
        <a:xfrm>
          <a:off x="0" y="2175669"/>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In the  Indian society, female childs are considered as the social and economic burden to  their  parents so they understand that it is better to kill them before birth.</a:t>
          </a:r>
        </a:p>
      </dsp:txBody>
      <dsp:txXfrm>
        <a:off x="0" y="2175669"/>
        <a:ext cx="10515600" cy="1087834"/>
      </dsp:txXfrm>
    </dsp:sp>
    <dsp:sp modelId="{BC342877-D827-2F4E-B89F-7404821BE94F}">
      <dsp:nvSpPr>
        <dsp:cNvPr id="0" name=""/>
        <dsp:cNvSpPr/>
      </dsp:nvSpPr>
      <dsp:spPr>
        <a:xfrm>
          <a:off x="0" y="326350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D750C5-2B17-E943-8039-20CD049136B8}">
      <dsp:nvSpPr>
        <dsp:cNvPr id="0" name=""/>
        <dsp:cNvSpPr/>
      </dsp:nvSpPr>
      <dsp:spPr>
        <a:xfrm>
          <a:off x="0" y="3263503"/>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The female sex ratio in comparison to  the males has been  reduced to a great extent.</a:t>
          </a:r>
        </a:p>
      </dsp:txBody>
      <dsp:txXfrm>
        <a:off x="0" y="3263503"/>
        <a:ext cx="10515600" cy="1087834"/>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99FD6C-BE37-CB47-AF7A-C881C96AD4CB}">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634D951-687A-684F-97B5-426434DC75C6}">
      <dsp:nvSpPr>
        <dsp:cNvPr id="0" name=""/>
        <dsp:cNvSpPr/>
      </dsp:nvSpPr>
      <dsp:spPr>
        <a:xfrm>
          <a:off x="0" y="212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b="1" kern="1200" dirty="0"/>
            <a:t>The sanitation crisis and the recent evidence on lack of toilet facilities</a:t>
          </a:r>
          <a:endParaRPr lang="en-IN" sz="1800" kern="1200" dirty="0"/>
        </a:p>
      </dsp:txBody>
      <dsp:txXfrm>
        <a:off x="0" y="2124"/>
        <a:ext cx="2103120" cy="1449029"/>
      </dsp:txXfrm>
    </dsp:sp>
    <dsp:sp modelId="{A4138853-4119-E44F-B469-DDCA477C1509}">
      <dsp:nvSpPr>
        <dsp:cNvPr id="0" name=""/>
        <dsp:cNvSpPr/>
      </dsp:nvSpPr>
      <dsp:spPr>
        <a:xfrm>
          <a:off x="2260854" y="67925"/>
          <a:ext cx="8254746" cy="13160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a:t>One of the biggest problems facing the sanitation sector is lack of access to sanitary toilets to a large proportion of rural households.</a:t>
          </a:r>
        </a:p>
      </dsp:txBody>
      <dsp:txXfrm>
        <a:off x="2260854" y="67925"/>
        <a:ext cx="8254746" cy="1316013"/>
      </dsp:txXfrm>
    </dsp:sp>
    <dsp:sp modelId="{9A54FE2B-D0A9-E54F-B008-08C1154FB47B}">
      <dsp:nvSpPr>
        <dsp:cNvPr id="0" name=""/>
        <dsp:cNvSpPr/>
      </dsp:nvSpPr>
      <dsp:spPr>
        <a:xfrm>
          <a:off x="2103120" y="1383938"/>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9DD3C6B-23EA-E548-88AE-1265270F7DD6}">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4015E5-58B1-0B41-9740-CD96FCBF1767}">
      <dsp:nvSpPr>
        <dsp:cNvPr id="0" name=""/>
        <dsp:cNvSpPr/>
      </dsp:nvSpPr>
      <dsp:spPr>
        <a:xfrm>
          <a:off x="0" y="145115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b="1" kern="1200"/>
            <a:t>Lack of access to water supply and drainage facilities and implications for sanitation</a:t>
          </a:r>
          <a:endParaRPr lang="en-IN" sz="1800" kern="1200"/>
        </a:p>
      </dsp:txBody>
      <dsp:txXfrm>
        <a:off x="0" y="1451154"/>
        <a:ext cx="2103120" cy="1449029"/>
      </dsp:txXfrm>
    </dsp:sp>
    <dsp:sp modelId="{9CBDFF09-1691-5C41-B0CA-BBD17829FD59}">
      <dsp:nvSpPr>
        <dsp:cNvPr id="0" name=""/>
        <dsp:cNvSpPr/>
      </dsp:nvSpPr>
      <dsp:spPr>
        <a:xfrm>
          <a:off x="2260854" y="1516954"/>
          <a:ext cx="8254746" cy="13160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a:t>In addition to more than half of Indian homes having no toilets within their premises, access to water supply and drainage facilities is also another serious problem. For example, two-thirds of Indian homes have no drinking water facility from a treated tap source.</a:t>
          </a:r>
        </a:p>
      </dsp:txBody>
      <dsp:txXfrm>
        <a:off x="2260854" y="1516954"/>
        <a:ext cx="8254746" cy="1316013"/>
      </dsp:txXfrm>
    </dsp:sp>
    <dsp:sp modelId="{6DE04800-B0D6-4C47-B8EB-44F48267008F}">
      <dsp:nvSpPr>
        <dsp:cNvPr id="0" name=""/>
        <dsp:cNvSpPr/>
      </dsp:nvSpPr>
      <dsp:spPr>
        <a:xfrm>
          <a:off x="2103120" y="2832968"/>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54FD23F-1A1D-6945-9B0F-8EB1D719254C}">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459F71-244D-0940-981B-3CD821DEDFDF}">
      <dsp:nvSpPr>
        <dsp:cNvPr id="0" name=""/>
        <dsp:cNvSpPr/>
      </dsp:nvSpPr>
      <dsp:spPr>
        <a:xfrm>
          <a:off x="0" y="2900183"/>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b="1" kern="1200"/>
            <a:t>The still widespread practice of manual scavenging.</a:t>
          </a:r>
          <a:endParaRPr lang="en-IN" sz="1800" kern="1200"/>
        </a:p>
      </dsp:txBody>
      <dsp:txXfrm>
        <a:off x="0" y="2900183"/>
        <a:ext cx="2103120" cy="1449029"/>
      </dsp:txXfrm>
    </dsp:sp>
    <dsp:sp modelId="{CFEA9414-646D-724D-9B1C-DD58B7414F0E}">
      <dsp:nvSpPr>
        <dsp:cNvPr id="0" name=""/>
        <dsp:cNvSpPr/>
      </dsp:nvSpPr>
      <dsp:spPr>
        <a:xfrm>
          <a:off x="2260854" y="2965984"/>
          <a:ext cx="8254746" cy="13160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IN" sz="2000" kern="1200"/>
            <a:t>Over 1% of all households in both the urban as well as rural areas continue to rely even today on this practice.</a:t>
          </a:r>
          <a:br>
            <a:rPr lang="en-IN" sz="2000" kern="1200"/>
          </a:br>
          <a:endParaRPr lang="en-IN" sz="2000" kern="1200"/>
        </a:p>
      </dsp:txBody>
      <dsp:txXfrm>
        <a:off x="2260854" y="2965984"/>
        <a:ext cx="8254746" cy="1316013"/>
      </dsp:txXfrm>
    </dsp:sp>
    <dsp:sp modelId="{7FBF8B80-4D04-1C4A-8E15-3F90AE4DD9D0}">
      <dsp:nvSpPr>
        <dsp:cNvPr id="0" name=""/>
        <dsp:cNvSpPr/>
      </dsp:nvSpPr>
      <dsp:spPr>
        <a:xfrm>
          <a:off x="2103120" y="4281997"/>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1F8268-9421-4843-A7B4-10341D3178E6}">
      <dsp:nvSpPr>
        <dsp:cNvPr id="0" name=""/>
        <dsp:cNvSpPr/>
      </dsp:nvSpPr>
      <dsp:spPr>
        <a:xfrm>
          <a:off x="0" y="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707702-489F-C84A-A28F-07D4787B4BD0}">
      <dsp:nvSpPr>
        <dsp:cNvPr id="0" name=""/>
        <dsp:cNvSpPr/>
      </dsp:nvSpPr>
      <dsp:spPr>
        <a:xfrm>
          <a:off x="0" y="0"/>
          <a:ext cx="2103120" cy="43513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A major constraint with developing and maintaining rural roads is the fact that they are,  unfortunately, rural. The areas where they are needed are often difficult to access, logistics  become complicated, local contracting capability is limited, engineers are few and far  between, and younger engineers especially, are not keen to leave the urban environment.</a:t>
          </a:r>
        </a:p>
      </dsp:txBody>
      <dsp:txXfrm>
        <a:off x="0" y="0"/>
        <a:ext cx="2103120" cy="4351338"/>
      </dsp:txXfrm>
    </dsp:sp>
    <dsp:sp modelId="{267A8415-978D-5C44-94D6-7BC70F73C29A}">
      <dsp:nvSpPr>
        <dsp:cNvPr id="0" name=""/>
        <dsp:cNvSpPr/>
      </dsp:nvSpPr>
      <dsp:spPr>
        <a:xfrm>
          <a:off x="2260854" y="29373"/>
          <a:ext cx="8254746" cy="587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Design simple, high error margin techniques with low maintenance regimes</a:t>
          </a:r>
        </a:p>
      </dsp:txBody>
      <dsp:txXfrm>
        <a:off x="2260854" y="29373"/>
        <a:ext cx="8254746" cy="587473"/>
      </dsp:txXfrm>
    </dsp:sp>
    <dsp:sp modelId="{1E67CB4F-5FF3-C346-BF40-A3D0B8F6FBD1}">
      <dsp:nvSpPr>
        <dsp:cNvPr id="0" name=""/>
        <dsp:cNvSpPr/>
      </dsp:nvSpPr>
      <dsp:spPr>
        <a:xfrm>
          <a:off x="2103120" y="616846"/>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E4C0279-DB33-6E47-AA0D-3F973CDB1A65}">
      <dsp:nvSpPr>
        <dsp:cNvPr id="0" name=""/>
        <dsp:cNvSpPr/>
      </dsp:nvSpPr>
      <dsp:spPr>
        <a:xfrm>
          <a:off x="2260854" y="646220"/>
          <a:ext cx="8254746" cy="587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a:t>Use local materials as much as possible</a:t>
          </a:r>
        </a:p>
      </dsp:txBody>
      <dsp:txXfrm>
        <a:off x="2260854" y="646220"/>
        <a:ext cx="8254746" cy="587473"/>
      </dsp:txXfrm>
    </dsp:sp>
    <dsp:sp modelId="{A47992F2-F880-6D4A-BF30-E58D5C8A69B2}">
      <dsp:nvSpPr>
        <dsp:cNvPr id="0" name=""/>
        <dsp:cNvSpPr/>
      </dsp:nvSpPr>
      <dsp:spPr>
        <a:xfrm>
          <a:off x="2103120" y="1233693"/>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D53FB82-59DE-1B40-919F-D8ADAD2848EB}">
      <dsp:nvSpPr>
        <dsp:cNvPr id="0" name=""/>
        <dsp:cNvSpPr/>
      </dsp:nvSpPr>
      <dsp:spPr>
        <a:xfrm>
          <a:off x="2260854" y="1263067"/>
          <a:ext cx="8254746" cy="587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dirty="0"/>
            <a:t>Remember the cheapest option is probably the worst option no matter what the  economic analysis or traffic volume figures indicate.</a:t>
          </a:r>
        </a:p>
      </dsp:txBody>
      <dsp:txXfrm>
        <a:off x="2260854" y="1263067"/>
        <a:ext cx="8254746" cy="587473"/>
      </dsp:txXfrm>
    </dsp:sp>
    <dsp:sp modelId="{D6E8D02B-353F-9D4A-A03C-A202155433D4}">
      <dsp:nvSpPr>
        <dsp:cNvPr id="0" name=""/>
        <dsp:cNvSpPr/>
      </dsp:nvSpPr>
      <dsp:spPr>
        <a:xfrm>
          <a:off x="2103120" y="1850540"/>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4FAE77-0EEB-2B48-B007-2CB4E51DABBA}">
      <dsp:nvSpPr>
        <dsp:cNvPr id="0" name=""/>
        <dsp:cNvSpPr/>
      </dsp:nvSpPr>
      <dsp:spPr>
        <a:xfrm>
          <a:off x="2260854" y="1879913"/>
          <a:ext cx="8254746" cy="587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SzPct val="75000"/>
            <a:buFont typeface="Verdana"/>
            <a:buNone/>
          </a:pPr>
          <a:r>
            <a:rPr lang="en-IN" sz="1600" kern="1200" spc="-25" dirty="0">
              <a:latin typeface="Times New Roman"/>
              <a:cs typeface="Times New Roman"/>
            </a:rPr>
            <a:t>Short </a:t>
          </a:r>
          <a:r>
            <a:rPr lang="en-IN" sz="1600" kern="1200" spc="-35" dirty="0">
              <a:latin typeface="Times New Roman"/>
              <a:cs typeface="Times New Roman"/>
            </a:rPr>
            <a:t>road-life </a:t>
          </a:r>
          <a:r>
            <a:rPr lang="en-IN" sz="1600" kern="1200" spc="-30" dirty="0">
              <a:latin typeface="Times New Roman"/>
              <a:cs typeface="Times New Roman"/>
            </a:rPr>
            <a:t>expectation due </a:t>
          </a:r>
          <a:r>
            <a:rPr lang="en-IN" sz="1600" kern="1200" spc="-20" dirty="0">
              <a:latin typeface="Times New Roman"/>
              <a:cs typeface="Times New Roman"/>
            </a:rPr>
            <a:t>to </a:t>
          </a:r>
          <a:r>
            <a:rPr lang="en-IN" sz="1600" kern="1200" spc="-25" dirty="0">
              <a:latin typeface="Times New Roman"/>
              <a:cs typeface="Times New Roman"/>
            </a:rPr>
            <a:t>erosion </a:t>
          </a:r>
          <a:r>
            <a:rPr lang="en-IN" sz="1600" kern="1200" spc="-30" dirty="0">
              <a:latin typeface="Times New Roman"/>
              <a:cs typeface="Times New Roman"/>
            </a:rPr>
            <a:t>and</a:t>
          </a:r>
          <a:r>
            <a:rPr lang="en-IN" sz="1600" kern="1200" spc="55" dirty="0">
              <a:latin typeface="Times New Roman"/>
              <a:cs typeface="Times New Roman"/>
            </a:rPr>
            <a:t> </a:t>
          </a:r>
          <a:r>
            <a:rPr lang="en-IN" sz="1600" kern="1200" spc="-20" dirty="0">
              <a:latin typeface="Times New Roman"/>
              <a:cs typeface="Times New Roman"/>
            </a:rPr>
            <a:t>wear</a:t>
          </a:r>
          <a:endParaRPr lang="en-IN" sz="1600" kern="1200" dirty="0"/>
        </a:p>
      </dsp:txBody>
      <dsp:txXfrm>
        <a:off x="2260854" y="1879913"/>
        <a:ext cx="8254746" cy="587473"/>
      </dsp:txXfrm>
    </dsp:sp>
    <dsp:sp modelId="{8AF1C2BC-4192-004C-8A23-E4CA1C0F4E7B}">
      <dsp:nvSpPr>
        <dsp:cNvPr id="0" name=""/>
        <dsp:cNvSpPr/>
      </dsp:nvSpPr>
      <dsp:spPr>
        <a:xfrm>
          <a:off x="2103120" y="2467387"/>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C7E3AAC-691F-FA43-A8F6-975177DE861D}">
      <dsp:nvSpPr>
        <dsp:cNvPr id="0" name=""/>
        <dsp:cNvSpPr/>
      </dsp:nvSpPr>
      <dsp:spPr>
        <a:xfrm>
          <a:off x="2260854" y="2496760"/>
          <a:ext cx="8254746" cy="587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spc="-20">
              <a:latin typeface="Times New Roman"/>
              <a:cs typeface="Times New Roman"/>
            </a:rPr>
            <a:t>Lack </a:t>
          </a:r>
          <a:r>
            <a:rPr lang="en-IN" sz="1600" kern="1200">
              <a:latin typeface="Times New Roman"/>
              <a:cs typeface="Times New Roman"/>
            </a:rPr>
            <a:t>of </a:t>
          </a:r>
          <a:r>
            <a:rPr lang="en-IN" sz="1600" kern="1200" spc="-40">
              <a:latin typeface="Times New Roman"/>
              <a:cs typeface="Times New Roman"/>
            </a:rPr>
            <a:t>drainage </a:t>
          </a:r>
          <a:r>
            <a:rPr lang="en-IN" sz="1600" kern="1200" spc="-30">
              <a:latin typeface="Times New Roman"/>
              <a:cs typeface="Times New Roman"/>
            </a:rPr>
            <a:t>and </a:t>
          </a:r>
          <a:r>
            <a:rPr lang="en-IN" sz="1600" kern="1200" spc="-25">
              <a:latin typeface="Times New Roman"/>
              <a:cs typeface="Times New Roman"/>
            </a:rPr>
            <a:t>watercourse</a:t>
          </a:r>
          <a:r>
            <a:rPr lang="en-IN" sz="1600" kern="1200" spc="-40">
              <a:latin typeface="Times New Roman"/>
              <a:cs typeface="Times New Roman"/>
            </a:rPr>
            <a:t> crossings</a:t>
          </a:r>
          <a:endParaRPr lang="en-IN" sz="1600" kern="1200" dirty="0">
            <a:latin typeface="Times New Roman"/>
            <a:cs typeface="Times New Roman"/>
          </a:endParaRPr>
        </a:p>
      </dsp:txBody>
      <dsp:txXfrm>
        <a:off x="2260854" y="2496760"/>
        <a:ext cx="8254746" cy="587473"/>
      </dsp:txXfrm>
    </dsp:sp>
    <dsp:sp modelId="{9EF88E13-E043-4946-815F-DB7DAA46B79D}">
      <dsp:nvSpPr>
        <dsp:cNvPr id="0" name=""/>
        <dsp:cNvSpPr/>
      </dsp:nvSpPr>
      <dsp:spPr>
        <a:xfrm>
          <a:off x="2103120" y="3084233"/>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5FA37EC-F4DE-6046-B26F-628258C303EA}">
      <dsp:nvSpPr>
        <dsp:cNvPr id="0" name=""/>
        <dsp:cNvSpPr/>
      </dsp:nvSpPr>
      <dsp:spPr>
        <a:xfrm>
          <a:off x="2260854" y="3113607"/>
          <a:ext cx="8254746" cy="587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spc="-45">
              <a:latin typeface="Times New Roman"/>
              <a:cs typeface="Times New Roman"/>
            </a:rPr>
            <a:t>Damage </a:t>
          </a:r>
          <a:r>
            <a:rPr lang="en-IN" sz="1600" kern="1200" spc="-20">
              <a:latin typeface="Times New Roman"/>
              <a:cs typeface="Times New Roman"/>
            </a:rPr>
            <a:t>to </a:t>
          </a:r>
          <a:r>
            <a:rPr lang="en-IN" sz="1600" kern="1200" spc="-45">
              <a:latin typeface="Times New Roman"/>
              <a:cs typeface="Times New Roman"/>
            </a:rPr>
            <a:t>health </a:t>
          </a:r>
          <a:r>
            <a:rPr lang="en-IN" sz="1600" kern="1200" spc="-30">
              <a:latin typeface="Times New Roman"/>
              <a:cs typeface="Times New Roman"/>
            </a:rPr>
            <a:t>and </a:t>
          </a:r>
          <a:r>
            <a:rPr lang="en-IN" sz="1600" kern="1200" spc="-45">
              <a:latin typeface="Times New Roman"/>
              <a:cs typeface="Times New Roman"/>
            </a:rPr>
            <a:t>detriment </a:t>
          </a:r>
          <a:r>
            <a:rPr lang="en-IN" sz="1600" kern="1200" spc="-20">
              <a:latin typeface="Times New Roman"/>
              <a:cs typeface="Times New Roman"/>
            </a:rPr>
            <a:t>to </a:t>
          </a:r>
          <a:r>
            <a:rPr lang="en-IN" sz="1600" kern="1200" spc="-55">
              <a:latin typeface="Times New Roman"/>
              <a:cs typeface="Times New Roman"/>
            </a:rPr>
            <a:t>farming </a:t>
          </a:r>
          <a:r>
            <a:rPr lang="en-IN" sz="1600" kern="1200" spc="-25">
              <a:latin typeface="Times New Roman"/>
              <a:cs typeface="Times New Roman"/>
            </a:rPr>
            <a:t>productivity </a:t>
          </a:r>
          <a:r>
            <a:rPr lang="en-IN" sz="1600" kern="1200" spc="-35">
              <a:latin typeface="Times New Roman"/>
              <a:cs typeface="Times New Roman"/>
            </a:rPr>
            <a:t>from</a:t>
          </a:r>
          <a:r>
            <a:rPr lang="en-IN" sz="1600" kern="1200" spc="-65">
              <a:latin typeface="Times New Roman"/>
              <a:cs typeface="Times New Roman"/>
            </a:rPr>
            <a:t> </a:t>
          </a:r>
          <a:r>
            <a:rPr lang="en-IN" sz="1600" kern="1200" spc="-25">
              <a:latin typeface="Times New Roman"/>
              <a:cs typeface="Times New Roman"/>
            </a:rPr>
            <a:t>dust</a:t>
          </a:r>
          <a:endParaRPr lang="en-IN" sz="1600" kern="1200" dirty="0">
            <a:latin typeface="Times New Roman"/>
            <a:cs typeface="Times New Roman"/>
          </a:endParaRPr>
        </a:p>
      </dsp:txBody>
      <dsp:txXfrm>
        <a:off x="2260854" y="3113607"/>
        <a:ext cx="8254746" cy="587473"/>
      </dsp:txXfrm>
    </dsp:sp>
    <dsp:sp modelId="{48B37DE5-5F5F-6E42-9A87-CD326A8C7EE2}">
      <dsp:nvSpPr>
        <dsp:cNvPr id="0" name=""/>
        <dsp:cNvSpPr/>
      </dsp:nvSpPr>
      <dsp:spPr>
        <a:xfrm>
          <a:off x="2103120" y="3701080"/>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BA35FDF-AC10-7747-B157-AC6396840546}">
      <dsp:nvSpPr>
        <dsp:cNvPr id="0" name=""/>
        <dsp:cNvSpPr/>
      </dsp:nvSpPr>
      <dsp:spPr>
        <a:xfrm>
          <a:off x="2260854" y="3730454"/>
          <a:ext cx="8254746" cy="587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spc="-45" dirty="0">
              <a:latin typeface="Times New Roman"/>
              <a:cs typeface="Times New Roman"/>
            </a:rPr>
            <a:t>Damage </a:t>
          </a:r>
          <a:r>
            <a:rPr lang="en-IN" sz="1600" kern="1200" spc="-20" dirty="0">
              <a:latin typeface="Times New Roman"/>
              <a:cs typeface="Times New Roman"/>
            </a:rPr>
            <a:t>to </a:t>
          </a:r>
          <a:r>
            <a:rPr lang="en-IN" sz="1600" kern="1200" spc="-10" dirty="0">
              <a:latin typeface="Times New Roman"/>
              <a:cs typeface="Times New Roman"/>
            </a:rPr>
            <a:t>road </a:t>
          </a:r>
          <a:r>
            <a:rPr lang="en-IN" sz="1600" kern="1200" spc="-30" dirty="0">
              <a:latin typeface="Times New Roman"/>
              <a:cs typeface="Times New Roman"/>
            </a:rPr>
            <a:t>users and </a:t>
          </a:r>
          <a:r>
            <a:rPr lang="en-IN" sz="1600" kern="1200" spc="-40" dirty="0">
              <a:latin typeface="Times New Roman"/>
              <a:cs typeface="Times New Roman"/>
            </a:rPr>
            <a:t>equipment </a:t>
          </a:r>
          <a:r>
            <a:rPr lang="en-IN" sz="1600" kern="1200" spc="-25" dirty="0">
              <a:latin typeface="Times New Roman"/>
              <a:cs typeface="Times New Roman"/>
            </a:rPr>
            <a:t>from </a:t>
          </a:r>
          <a:r>
            <a:rPr lang="en-IN" sz="1600" kern="1200" spc="-40" dirty="0">
              <a:latin typeface="Times New Roman"/>
              <a:cs typeface="Times New Roman"/>
            </a:rPr>
            <a:t>rough </a:t>
          </a:r>
          <a:r>
            <a:rPr lang="en-IN" sz="1600" kern="1200" spc="-10" dirty="0">
              <a:latin typeface="Times New Roman"/>
              <a:cs typeface="Times New Roman"/>
            </a:rPr>
            <a:t>roads.</a:t>
          </a:r>
          <a:endParaRPr lang="en-IN" sz="1600" kern="1200" dirty="0">
            <a:latin typeface="Times New Roman"/>
            <a:cs typeface="Times New Roman"/>
          </a:endParaRPr>
        </a:p>
      </dsp:txBody>
      <dsp:txXfrm>
        <a:off x="2260854" y="3730454"/>
        <a:ext cx="8254746" cy="587473"/>
      </dsp:txXfrm>
    </dsp:sp>
    <dsp:sp modelId="{F27ABBBB-AB6A-3F4C-BEA7-01BE2F7FA4D0}">
      <dsp:nvSpPr>
        <dsp:cNvPr id="0" name=""/>
        <dsp:cNvSpPr/>
      </dsp:nvSpPr>
      <dsp:spPr>
        <a:xfrm>
          <a:off x="2103120" y="4317927"/>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BB9B6D-1EFA-C04D-BCC8-201952C57FC5}">
      <dsp:nvSpPr>
        <dsp:cNvPr id="0" name=""/>
        <dsp:cNvSpPr/>
      </dsp:nvSpPr>
      <dsp:spPr>
        <a:xfrm>
          <a:off x="0" y="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971FD8-E223-D443-908E-9B9AB5246FBF}">
      <dsp:nvSpPr>
        <dsp:cNvPr id="0" name=""/>
        <dsp:cNvSpPr/>
      </dsp:nvSpPr>
      <dsp:spPr>
        <a:xfrm>
          <a:off x="0" y="0"/>
          <a:ext cx="2103120" cy="43513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b="1" kern="1200"/>
            <a:t>Agriculture</a:t>
          </a:r>
          <a:r>
            <a:rPr lang="en-IN" sz="1500" kern="1200"/>
            <a:t>, the backbone of Indian economy, contributes to the overall economic  growth of the country and determines the standard of life for more than </a:t>
          </a:r>
          <a:r>
            <a:rPr lang="en-IN" sz="1500" b="1" kern="1200"/>
            <a:t>50% </a:t>
          </a:r>
          <a:r>
            <a:rPr lang="en-IN" sz="1500" kern="1200"/>
            <a:t>of the Indian  population.Agriculture contributes only about </a:t>
          </a:r>
          <a:r>
            <a:rPr lang="en-IN" sz="1500" b="1" kern="1200"/>
            <a:t>14% </a:t>
          </a:r>
          <a:r>
            <a:rPr lang="en-IN" sz="1500" kern="1200"/>
            <a:t>to the overall GDP but its impact is felt in the  manufacturing sector as well as the services sector as the rural population has become a  significant consumer of goods and services in the last couple of decades.</a:t>
          </a:r>
        </a:p>
      </dsp:txBody>
      <dsp:txXfrm>
        <a:off x="0" y="0"/>
        <a:ext cx="2103120" cy="4351338"/>
      </dsp:txXfrm>
    </dsp:sp>
    <dsp:sp modelId="{0EB48D23-8EF6-EF47-8196-CB4A670C9E5B}">
      <dsp:nvSpPr>
        <dsp:cNvPr id="0" name=""/>
        <dsp:cNvSpPr/>
      </dsp:nvSpPr>
      <dsp:spPr>
        <a:xfrm>
          <a:off x="2260854" y="34260"/>
          <a:ext cx="8254746" cy="685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IN" sz="2500" kern="1200"/>
            <a:t>Fragmented land holding</a:t>
          </a:r>
        </a:p>
      </dsp:txBody>
      <dsp:txXfrm>
        <a:off x="2260854" y="34260"/>
        <a:ext cx="8254746" cy="685208"/>
      </dsp:txXfrm>
    </dsp:sp>
    <dsp:sp modelId="{7233123C-E63B-FE42-BF8B-791C801B9548}">
      <dsp:nvSpPr>
        <dsp:cNvPr id="0" name=""/>
        <dsp:cNvSpPr/>
      </dsp:nvSpPr>
      <dsp:spPr>
        <a:xfrm>
          <a:off x="2103120" y="719468"/>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5A0B208-3F3A-BD46-8A7F-9D2594665A51}">
      <dsp:nvSpPr>
        <dsp:cNvPr id="0" name=""/>
        <dsp:cNvSpPr/>
      </dsp:nvSpPr>
      <dsp:spPr>
        <a:xfrm>
          <a:off x="2260854" y="753729"/>
          <a:ext cx="8254746" cy="685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IN" sz="2500" kern="1200"/>
            <a:t>Irrigation problems </a:t>
          </a:r>
        </a:p>
      </dsp:txBody>
      <dsp:txXfrm>
        <a:off x="2260854" y="753729"/>
        <a:ext cx="8254746" cy="685208"/>
      </dsp:txXfrm>
    </dsp:sp>
    <dsp:sp modelId="{B5300EA9-8E69-344F-ACE8-C331CB5BCF0F}">
      <dsp:nvSpPr>
        <dsp:cNvPr id="0" name=""/>
        <dsp:cNvSpPr/>
      </dsp:nvSpPr>
      <dsp:spPr>
        <a:xfrm>
          <a:off x="2103120" y="1438937"/>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024660-0C34-FF43-BDFF-DA45992DB1C8}">
      <dsp:nvSpPr>
        <dsp:cNvPr id="0" name=""/>
        <dsp:cNvSpPr/>
      </dsp:nvSpPr>
      <dsp:spPr>
        <a:xfrm>
          <a:off x="2260854" y="1473197"/>
          <a:ext cx="8254746" cy="685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IN" sz="2500" kern="1200"/>
            <a:t>Seed problems</a:t>
          </a:r>
        </a:p>
      </dsp:txBody>
      <dsp:txXfrm>
        <a:off x="2260854" y="1473197"/>
        <a:ext cx="8254746" cy="685208"/>
      </dsp:txXfrm>
    </dsp:sp>
    <dsp:sp modelId="{CB675A61-C0D8-B249-B581-7F5E2A52E987}">
      <dsp:nvSpPr>
        <dsp:cNvPr id="0" name=""/>
        <dsp:cNvSpPr/>
      </dsp:nvSpPr>
      <dsp:spPr>
        <a:xfrm>
          <a:off x="2103120" y="2158406"/>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D39D500-B69F-8B49-8BD0-ECDA817B4348}">
      <dsp:nvSpPr>
        <dsp:cNvPr id="0" name=""/>
        <dsp:cNvSpPr/>
      </dsp:nvSpPr>
      <dsp:spPr>
        <a:xfrm>
          <a:off x="2260854" y="2192666"/>
          <a:ext cx="8254746" cy="685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IN" sz="2500" kern="1200"/>
            <a:t>Sustainability problems</a:t>
          </a:r>
        </a:p>
      </dsp:txBody>
      <dsp:txXfrm>
        <a:off x="2260854" y="2192666"/>
        <a:ext cx="8254746" cy="685208"/>
      </dsp:txXfrm>
    </dsp:sp>
    <dsp:sp modelId="{BEC65C40-5CE8-E247-9788-D3FE0A9CF609}">
      <dsp:nvSpPr>
        <dsp:cNvPr id="0" name=""/>
        <dsp:cNvSpPr/>
      </dsp:nvSpPr>
      <dsp:spPr>
        <a:xfrm>
          <a:off x="2103120" y="2877874"/>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3E30B93-742F-AB49-B07E-BC6B2DC719F7}">
      <dsp:nvSpPr>
        <dsp:cNvPr id="0" name=""/>
        <dsp:cNvSpPr/>
      </dsp:nvSpPr>
      <dsp:spPr>
        <a:xfrm>
          <a:off x="2260854" y="2912135"/>
          <a:ext cx="8254746" cy="685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IN" sz="2500" kern="1200"/>
            <a:t>Over dependence on traditional crops like rice and wheat</a:t>
          </a:r>
        </a:p>
      </dsp:txBody>
      <dsp:txXfrm>
        <a:off x="2260854" y="2912135"/>
        <a:ext cx="8254746" cy="685208"/>
      </dsp:txXfrm>
    </dsp:sp>
    <dsp:sp modelId="{AF6EFFDF-EF92-7B4F-A512-F0578A174168}">
      <dsp:nvSpPr>
        <dsp:cNvPr id="0" name=""/>
        <dsp:cNvSpPr/>
      </dsp:nvSpPr>
      <dsp:spPr>
        <a:xfrm>
          <a:off x="2103120" y="3597343"/>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3004155-1C54-9842-988A-0AD29F515A9B}">
      <dsp:nvSpPr>
        <dsp:cNvPr id="0" name=""/>
        <dsp:cNvSpPr/>
      </dsp:nvSpPr>
      <dsp:spPr>
        <a:xfrm>
          <a:off x="2260854" y="3631603"/>
          <a:ext cx="8254746" cy="685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IN" sz="2500" kern="1200"/>
            <a:t>Supply channel bottlenecks and lack of market understanding</a:t>
          </a:r>
        </a:p>
      </dsp:txBody>
      <dsp:txXfrm>
        <a:off x="2260854" y="3631603"/>
        <a:ext cx="8254746" cy="685208"/>
      </dsp:txXfrm>
    </dsp:sp>
    <dsp:sp modelId="{BF0454B2-A3C1-C342-A769-59F35691FBEC}">
      <dsp:nvSpPr>
        <dsp:cNvPr id="0" name=""/>
        <dsp:cNvSpPr/>
      </dsp:nvSpPr>
      <dsp:spPr>
        <a:xfrm>
          <a:off x="2103120" y="4316812"/>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082EA9-18D5-764B-A1A4-5829F2150E70}">
      <dsp:nvSpPr>
        <dsp:cNvPr id="0" name=""/>
        <dsp:cNvSpPr/>
      </dsp:nvSpPr>
      <dsp:spPr>
        <a:xfrm>
          <a:off x="0" y="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B4F0DE-3C6E-1D4C-9E39-EB3EE4B11299}">
      <dsp:nvSpPr>
        <dsp:cNvPr id="0" name=""/>
        <dsp:cNvSpPr/>
      </dsp:nvSpPr>
      <dsp:spPr>
        <a:xfrm>
          <a:off x="0" y="0"/>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Children are exploited and are made to work  in dangerous places like cracker factories. They are not treated properly. </a:t>
          </a:r>
        </a:p>
      </dsp:txBody>
      <dsp:txXfrm>
        <a:off x="0" y="0"/>
        <a:ext cx="10515600" cy="1087834"/>
      </dsp:txXfrm>
    </dsp:sp>
    <dsp:sp modelId="{1BEC3EF6-BF5A-F742-A327-98CC41718AFF}">
      <dsp:nvSpPr>
        <dsp:cNvPr id="0" name=""/>
        <dsp:cNvSpPr/>
      </dsp:nvSpPr>
      <dsp:spPr>
        <a:xfrm>
          <a:off x="0" y="108783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DAA289-EA05-BF42-966C-0BD55949D9A2}">
      <dsp:nvSpPr>
        <dsp:cNvPr id="0" name=""/>
        <dsp:cNvSpPr/>
      </dsp:nvSpPr>
      <dsp:spPr>
        <a:xfrm>
          <a:off x="0" y="1087834"/>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Like other  social evils there are rules and laws made to stop the child exploitation but nothing has  been ever properly implemented in India and hence you can still see teenagers and  children working in the shops and factories.</a:t>
          </a:r>
        </a:p>
      </dsp:txBody>
      <dsp:txXfrm>
        <a:off x="0" y="1087834"/>
        <a:ext cx="10515600" cy="1087834"/>
      </dsp:txXfrm>
    </dsp:sp>
    <dsp:sp modelId="{A3A40A2E-C1D2-8646-A447-464AE9B6E313}">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D9DB906-E7A6-E049-ACDC-AF82CEA01827}">
      <dsp:nvSpPr>
        <dsp:cNvPr id="0" name=""/>
        <dsp:cNvSpPr/>
      </dsp:nvSpPr>
      <dsp:spPr>
        <a:xfrm>
          <a:off x="0" y="2175669"/>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a:t>Child labour in India is to be found in almost every sector of the informal  economy. Children are to be found working in workshops and small factories, in dhabas  and restaurants, on the streets as well as domestic servants.</a:t>
          </a:r>
        </a:p>
      </dsp:txBody>
      <dsp:txXfrm>
        <a:off x="0" y="2175669"/>
        <a:ext cx="10515600" cy="1087834"/>
      </dsp:txXfrm>
    </dsp:sp>
    <dsp:sp modelId="{25B9DFE5-0046-C943-8AB7-0DB77CBFAC78}">
      <dsp:nvSpPr>
        <dsp:cNvPr id="0" name=""/>
        <dsp:cNvSpPr/>
      </dsp:nvSpPr>
      <dsp:spPr>
        <a:xfrm>
          <a:off x="0" y="326350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7403E7-17CB-AC42-896A-D4724DC0EAB6}">
      <dsp:nvSpPr>
        <dsp:cNvPr id="0" name=""/>
        <dsp:cNvSpPr/>
      </dsp:nvSpPr>
      <dsp:spPr>
        <a:xfrm>
          <a:off x="0" y="3263503"/>
          <a:ext cx="10515600"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kern="1200" dirty="0"/>
            <a:t>Moreover, since it is primarily girl children who work at home  assisting in the household tasks of  cooking,  cleaning, washing, etc. It is here that engendering of the development strategy links up with the rights  of all children who are out of school.</a:t>
          </a:r>
        </a:p>
      </dsp:txBody>
      <dsp:txXfrm>
        <a:off x="0" y="3263503"/>
        <a:ext cx="10515600" cy="10878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C4D1D9-F751-CC42-AE5F-C08F250D9123}">
      <dsp:nvSpPr>
        <dsp:cNvPr id="0" name=""/>
        <dsp:cNvSpPr/>
      </dsp:nvSpPr>
      <dsp:spPr>
        <a:xfrm>
          <a:off x="1283" y="1124365"/>
          <a:ext cx="2102606" cy="2102606"/>
        </a:xfrm>
        <a:prstGeom prst="ellipse">
          <a:avLst/>
        </a:prstGeom>
        <a:solidFill>
          <a:schemeClr val="accent3">
            <a:shade val="80000"/>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15713" tIns="20320" rIns="115713" bIns="20320" numCol="1" spcCol="1270" anchor="ctr" anchorCtr="0">
          <a:noAutofit/>
        </a:bodyPr>
        <a:lstStyle/>
        <a:p>
          <a:pPr marL="0" lvl="0" indent="0" algn="ctr" defTabSz="711200">
            <a:lnSpc>
              <a:spcPct val="90000"/>
            </a:lnSpc>
            <a:spcBef>
              <a:spcPct val="0"/>
            </a:spcBef>
            <a:spcAft>
              <a:spcPct val="35000"/>
            </a:spcAft>
            <a:buNone/>
          </a:pPr>
          <a:r>
            <a:rPr lang="en-IN" sz="1600" kern="1200" dirty="0"/>
            <a:t>People related problems</a:t>
          </a:r>
        </a:p>
      </dsp:txBody>
      <dsp:txXfrm>
        <a:off x="309203" y="1432285"/>
        <a:ext cx="1486766" cy="1486766"/>
      </dsp:txXfrm>
    </dsp:sp>
    <dsp:sp modelId="{8F0FE59F-1639-1749-A3D1-41B210205191}">
      <dsp:nvSpPr>
        <dsp:cNvPr id="0" name=""/>
        <dsp:cNvSpPr/>
      </dsp:nvSpPr>
      <dsp:spPr>
        <a:xfrm>
          <a:off x="1683368" y="1124365"/>
          <a:ext cx="2102606" cy="2102606"/>
        </a:xfrm>
        <a:prstGeom prst="ellipse">
          <a:avLst/>
        </a:prstGeom>
        <a:solidFill>
          <a:schemeClr val="accent3">
            <a:shade val="80000"/>
            <a:alpha val="50000"/>
            <a:hueOff val="0"/>
            <a:satOff val="0"/>
            <a:lumOff val="381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15713" tIns="20320" rIns="115713" bIns="20320" numCol="1" spcCol="1270" anchor="ctr" anchorCtr="0">
          <a:noAutofit/>
        </a:bodyPr>
        <a:lstStyle/>
        <a:p>
          <a:pPr marL="0" lvl="0" indent="0" algn="ctr" defTabSz="711200">
            <a:lnSpc>
              <a:spcPct val="90000"/>
            </a:lnSpc>
            <a:spcBef>
              <a:spcPct val="0"/>
            </a:spcBef>
            <a:spcAft>
              <a:spcPct val="35000"/>
            </a:spcAft>
            <a:buNone/>
          </a:pPr>
          <a:r>
            <a:rPr lang="en-IN" sz="1600" kern="1200"/>
            <a:t>Agricultural  related problems</a:t>
          </a:r>
        </a:p>
      </dsp:txBody>
      <dsp:txXfrm>
        <a:off x="1991288" y="1432285"/>
        <a:ext cx="1486766" cy="1486766"/>
      </dsp:txXfrm>
    </dsp:sp>
    <dsp:sp modelId="{613F22BA-9B69-4148-AF4B-71C13F5953F8}">
      <dsp:nvSpPr>
        <dsp:cNvPr id="0" name=""/>
        <dsp:cNvSpPr/>
      </dsp:nvSpPr>
      <dsp:spPr>
        <a:xfrm>
          <a:off x="3365454" y="1124365"/>
          <a:ext cx="2102606" cy="2102606"/>
        </a:xfrm>
        <a:prstGeom prst="ellipse">
          <a:avLst/>
        </a:prstGeom>
        <a:solidFill>
          <a:schemeClr val="accent3">
            <a:shade val="80000"/>
            <a:alpha val="50000"/>
            <a:hueOff val="0"/>
            <a:satOff val="0"/>
            <a:lumOff val="76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15713" tIns="20320" rIns="115713" bIns="20320" numCol="1" spcCol="1270" anchor="ctr" anchorCtr="0">
          <a:noAutofit/>
        </a:bodyPr>
        <a:lstStyle/>
        <a:p>
          <a:pPr marL="0" lvl="0" indent="0" algn="ctr" defTabSz="711200">
            <a:lnSpc>
              <a:spcPct val="90000"/>
            </a:lnSpc>
            <a:spcBef>
              <a:spcPct val="0"/>
            </a:spcBef>
            <a:spcAft>
              <a:spcPct val="35000"/>
            </a:spcAft>
            <a:buNone/>
          </a:pPr>
          <a:r>
            <a:rPr lang="en-IN" sz="1600" kern="1200"/>
            <a:t>Infrastructure   related problems</a:t>
          </a:r>
        </a:p>
      </dsp:txBody>
      <dsp:txXfrm>
        <a:off x="3673374" y="1432285"/>
        <a:ext cx="1486766" cy="1486766"/>
      </dsp:txXfrm>
    </dsp:sp>
    <dsp:sp modelId="{48263227-3CC9-164C-B77C-FA3AEA44B42E}">
      <dsp:nvSpPr>
        <dsp:cNvPr id="0" name=""/>
        <dsp:cNvSpPr/>
      </dsp:nvSpPr>
      <dsp:spPr>
        <a:xfrm>
          <a:off x="5047539" y="1124365"/>
          <a:ext cx="2102606" cy="2102606"/>
        </a:xfrm>
        <a:prstGeom prst="ellipse">
          <a:avLst/>
        </a:prstGeom>
        <a:solidFill>
          <a:schemeClr val="accent3">
            <a:shade val="80000"/>
            <a:alpha val="50000"/>
            <a:hueOff val="0"/>
            <a:satOff val="0"/>
            <a:lumOff val="1145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15713" tIns="20320" rIns="115713" bIns="20320" numCol="1" spcCol="1270" anchor="ctr" anchorCtr="0">
          <a:noAutofit/>
        </a:bodyPr>
        <a:lstStyle/>
        <a:p>
          <a:pPr marL="0" lvl="0" indent="0" algn="ctr" defTabSz="711200">
            <a:lnSpc>
              <a:spcPct val="90000"/>
            </a:lnSpc>
            <a:spcBef>
              <a:spcPct val="0"/>
            </a:spcBef>
            <a:spcAft>
              <a:spcPct val="35000"/>
            </a:spcAft>
            <a:buNone/>
          </a:pPr>
          <a:r>
            <a:rPr lang="en-IN" sz="1600" kern="1200"/>
            <a:t>Economic problems</a:t>
          </a:r>
        </a:p>
      </dsp:txBody>
      <dsp:txXfrm>
        <a:off x="5355459" y="1432285"/>
        <a:ext cx="1486766" cy="1486766"/>
      </dsp:txXfrm>
    </dsp:sp>
    <dsp:sp modelId="{C891E865-847C-4145-9130-205618C22B57}">
      <dsp:nvSpPr>
        <dsp:cNvPr id="0" name=""/>
        <dsp:cNvSpPr/>
      </dsp:nvSpPr>
      <dsp:spPr>
        <a:xfrm>
          <a:off x="6729624" y="1124365"/>
          <a:ext cx="2102606" cy="2102606"/>
        </a:xfrm>
        <a:prstGeom prst="ellipse">
          <a:avLst/>
        </a:prstGeom>
        <a:solidFill>
          <a:schemeClr val="accent3">
            <a:shade val="80000"/>
            <a:alpha val="50000"/>
            <a:hueOff val="0"/>
            <a:satOff val="0"/>
            <a:lumOff val="152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15713" tIns="20320" rIns="115713" bIns="20320" numCol="1" spcCol="1270" anchor="ctr" anchorCtr="0">
          <a:noAutofit/>
        </a:bodyPr>
        <a:lstStyle/>
        <a:p>
          <a:pPr marL="0" lvl="0" indent="0" algn="ctr" defTabSz="711200">
            <a:lnSpc>
              <a:spcPct val="90000"/>
            </a:lnSpc>
            <a:spcBef>
              <a:spcPct val="0"/>
            </a:spcBef>
            <a:spcAft>
              <a:spcPct val="35000"/>
            </a:spcAft>
            <a:buNone/>
          </a:pPr>
          <a:r>
            <a:rPr lang="en-IN" sz="1600" kern="1200"/>
            <a:t>Leadership related problems</a:t>
          </a:r>
        </a:p>
      </dsp:txBody>
      <dsp:txXfrm>
        <a:off x="7037544" y="1432285"/>
        <a:ext cx="1486766" cy="1486766"/>
      </dsp:txXfrm>
    </dsp:sp>
    <dsp:sp modelId="{5D8F834C-8A31-4042-BA8E-7C2D79C9D4C9}">
      <dsp:nvSpPr>
        <dsp:cNvPr id="0" name=""/>
        <dsp:cNvSpPr/>
      </dsp:nvSpPr>
      <dsp:spPr>
        <a:xfrm>
          <a:off x="8411709" y="1124365"/>
          <a:ext cx="2102606" cy="2102606"/>
        </a:xfrm>
        <a:prstGeom prst="ellipse">
          <a:avLst/>
        </a:prstGeom>
        <a:solidFill>
          <a:schemeClr val="accent3">
            <a:shade val="80000"/>
            <a:alpha val="50000"/>
            <a:hueOff val="0"/>
            <a:satOff val="0"/>
            <a:lumOff val="1909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15713" tIns="20320" rIns="115713" bIns="20320" numCol="1" spcCol="1270" anchor="ctr" anchorCtr="0">
          <a:noAutofit/>
        </a:bodyPr>
        <a:lstStyle/>
        <a:p>
          <a:pPr marL="0" lvl="0" indent="0" algn="ctr" defTabSz="711200">
            <a:lnSpc>
              <a:spcPct val="90000"/>
            </a:lnSpc>
            <a:spcBef>
              <a:spcPct val="0"/>
            </a:spcBef>
            <a:spcAft>
              <a:spcPct val="35000"/>
            </a:spcAft>
            <a:buNone/>
          </a:pPr>
          <a:r>
            <a:rPr lang="en-IN" sz="1600" kern="1200"/>
            <a:t>Administrative problems</a:t>
          </a:r>
        </a:p>
      </dsp:txBody>
      <dsp:txXfrm>
        <a:off x="8719629" y="1432285"/>
        <a:ext cx="1486766" cy="1486766"/>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150CEC-7030-1646-9C78-365C519F5704}">
      <dsp:nvSpPr>
        <dsp:cNvPr id="0" name=""/>
        <dsp:cNvSpPr/>
      </dsp:nvSpPr>
      <dsp:spPr>
        <a:xfrm>
          <a:off x="5134" y="0"/>
          <a:ext cx="9034584" cy="744516"/>
        </a:xfrm>
        <a:prstGeom prst="roundRect">
          <a:avLst>
            <a:gd name="adj" fmla="val 10000"/>
          </a:avLst>
        </a:prstGeom>
        <a:solidFill>
          <a:schemeClr val="bg2">
            <a:lumMod val="9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8A7B251-3983-1540-B132-9F981B16A765}">
      <dsp:nvSpPr>
        <dsp:cNvPr id="0" name=""/>
        <dsp:cNvSpPr/>
      </dsp:nvSpPr>
      <dsp:spPr>
        <a:xfrm>
          <a:off x="1475880" y="446710"/>
          <a:ext cx="9034584" cy="744516"/>
        </a:xfrm>
        <a:prstGeom prst="roundRect">
          <a:avLst>
            <a:gd name="adj" fmla="val 1000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Persona , Customer Journey &amp; Empathy Mapping</a:t>
          </a:r>
          <a:endParaRPr lang="en-IN" sz="3200" kern="1200" dirty="0"/>
        </a:p>
      </dsp:txBody>
      <dsp:txXfrm>
        <a:off x="1497686" y="468516"/>
        <a:ext cx="8990972" cy="700904"/>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F72471-6400-5244-8E47-DD0610A2F950}">
      <dsp:nvSpPr>
        <dsp:cNvPr id="0" name=""/>
        <dsp:cNvSpPr/>
      </dsp:nvSpPr>
      <dsp:spPr>
        <a:xfrm>
          <a:off x="0" y="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3025934-C502-7745-AD75-F79B30E48F1B}">
      <dsp:nvSpPr>
        <dsp:cNvPr id="0" name=""/>
        <dsp:cNvSpPr/>
      </dsp:nvSpPr>
      <dsp:spPr>
        <a:xfrm>
          <a:off x="0" y="0"/>
          <a:ext cx="5331511" cy="217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IN" sz="2200" kern="1200" dirty="0"/>
            <a:t>The people of India live mostly in rural areas (villages). Therefore, it is in the heart of  the villages that the nation lives. Indeed, “</a:t>
          </a:r>
          <a:r>
            <a:rPr lang="en-IN" sz="2200" b="1" i="1" kern="1200" dirty="0"/>
            <a:t>the soul of India is in the toil of the rural areas</a:t>
          </a:r>
          <a:r>
            <a:rPr lang="en-IN" sz="2200" kern="1200" dirty="0"/>
            <a:t>”.  The welfare of India depends upon the prosperity of the villages.</a:t>
          </a:r>
        </a:p>
      </dsp:txBody>
      <dsp:txXfrm>
        <a:off x="0" y="0"/>
        <a:ext cx="5331511" cy="2175669"/>
      </dsp:txXfrm>
    </dsp:sp>
    <dsp:sp modelId="{63D8C385-8BC2-7A4A-B181-008F2EF77074}">
      <dsp:nvSpPr>
        <dsp:cNvPr id="0" name=""/>
        <dsp:cNvSpPr/>
      </dsp:nvSpPr>
      <dsp:spPr>
        <a:xfrm>
          <a:off x="5428554" y="98797"/>
          <a:ext cx="5078603" cy="19759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a:t>After our independence, the conditions of the villages have been improved. The  problems of our villages are many and various. For their solution, intelligent guidance of both  the government and the people is needed.</a:t>
          </a:r>
        </a:p>
      </dsp:txBody>
      <dsp:txXfrm>
        <a:off x="5428554" y="98797"/>
        <a:ext cx="5078603" cy="1975949"/>
      </dsp:txXfrm>
    </dsp:sp>
    <dsp:sp modelId="{72F09241-D9E3-2148-B138-840075E69403}">
      <dsp:nvSpPr>
        <dsp:cNvPr id="0" name=""/>
        <dsp:cNvSpPr/>
      </dsp:nvSpPr>
      <dsp:spPr>
        <a:xfrm>
          <a:off x="5331511" y="2074746"/>
          <a:ext cx="5175646"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61C65A-5F9D-1844-B9BE-1E22474CD07D}">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D193D8-8207-EB44-A6A7-0BE4FC141990}">
      <dsp:nvSpPr>
        <dsp:cNvPr id="0" name=""/>
        <dsp:cNvSpPr/>
      </dsp:nvSpPr>
      <dsp:spPr>
        <a:xfrm>
          <a:off x="0" y="2175669"/>
          <a:ext cx="2103120" cy="217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IN" sz="2200" b="1" kern="1200"/>
            <a:t>The ways and means of rural development:</a:t>
          </a:r>
          <a:endParaRPr lang="en-IN" sz="2200" kern="1200"/>
        </a:p>
      </dsp:txBody>
      <dsp:txXfrm>
        <a:off x="0" y="2175669"/>
        <a:ext cx="2103120" cy="2175669"/>
      </dsp:txXfrm>
    </dsp:sp>
    <dsp:sp modelId="{FFAD1B84-5021-A846-BCE1-E2FF12DD517B}">
      <dsp:nvSpPr>
        <dsp:cNvPr id="0" name=""/>
        <dsp:cNvSpPr/>
      </dsp:nvSpPr>
      <dsp:spPr>
        <a:xfrm>
          <a:off x="2260854" y="2192799"/>
          <a:ext cx="8254746" cy="342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a:t>Education of the masses</a:t>
          </a:r>
        </a:p>
      </dsp:txBody>
      <dsp:txXfrm>
        <a:off x="2260854" y="2192799"/>
        <a:ext cx="8254746" cy="342604"/>
      </dsp:txXfrm>
    </dsp:sp>
    <dsp:sp modelId="{782DC94C-9A71-6141-AA4C-7A90858AA883}">
      <dsp:nvSpPr>
        <dsp:cNvPr id="0" name=""/>
        <dsp:cNvSpPr/>
      </dsp:nvSpPr>
      <dsp:spPr>
        <a:xfrm>
          <a:off x="2103120" y="2535403"/>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DA5C95B-C30B-514F-83EE-DF8201E5EF6A}">
      <dsp:nvSpPr>
        <dsp:cNvPr id="0" name=""/>
        <dsp:cNvSpPr/>
      </dsp:nvSpPr>
      <dsp:spPr>
        <a:xfrm>
          <a:off x="2260854" y="2552533"/>
          <a:ext cx="8254746" cy="342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a:t>Establishment of night schools for adults</a:t>
          </a:r>
        </a:p>
      </dsp:txBody>
      <dsp:txXfrm>
        <a:off x="2260854" y="2552533"/>
        <a:ext cx="8254746" cy="342604"/>
      </dsp:txXfrm>
    </dsp:sp>
    <dsp:sp modelId="{D60179C7-C5D2-FD43-960D-A57F664EA1B5}">
      <dsp:nvSpPr>
        <dsp:cNvPr id="0" name=""/>
        <dsp:cNvSpPr/>
      </dsp:nvSpPr>
      <dsp:spPr>
        <a:xfrm>
          <a:off x="2103120" y="2895137"/>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4D42226-95F6-B046-B779-D94CC9325C01}">
      <dsp:nvSpPr>
        <dsp:cNvPr id="0" name=""/>
        <dsp:cNvSpPr/>
      </dsp:nvSpPr>
      <dsp:spPr>
        <a:xfrm>
          <a:off x="2260854" y="2912267"/>
          <a:ext cx="8254746" cy="342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a:t>Improvement of sanitation</a:t>
          </a:r>
        </a:p>
      </dsp:txBody>
      <dsp:txXfrm>
        <a:off x="2260854" y="2912267"/>
        <a:ext cx="8254746" cy="342604"/>
      </dsp:txXfrm>
    </dsp:sp>
    <dsp:sp modelId="{87866080-19B8-AD41-9048-E0159B40E37D}">
      <dsp:nvSpPr>
        <dsp:cNvPr id="0" name=""/>
        <dsp:cNvSpPr/>
      </dsp:nvSpPr>
      <dsp:spPr>
        <a:xfrm>
          <a:off x="2103120" y="3254872"/>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0EE2DAF-C7C7-AA44-A097-EAE2DD8832C8}">
      <dsp:nvSpPr>
        <dsp:cNvPr id="0" name=""/>
        <dsp:cNvSpPr/>
      </dsp:nvSpPr>
      <dsp:spPr>
        <a:xfrm>
          <a:off x="2260854" y="3272002"/>
          <a:ext cx="8254746" cy="342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a:t>Provisions for cheap medical aid</a:t>
          </a:r>
        </a:p>
      </dsp:txBody>
      <dsp:txXfrm>
        <a:off x="2260854" y="3272002"/>
        <a:ext cx="8254746" cy="342604"/>
      </dsp:txXfrm>
    </dsp:sp>
    <dsp:sp modelId="{90BC1420-BD38-F141-8019-9080810B5B3A}">
      <dsp:nvSpPr>
        <dsp:cNvPr id="0" name=""/>
        <dsp:cNvSpPr/>
      </dsp:nvSpPr>
      <dsp:spPr>
        <a:xfrm>
          <a:off x="2103120" y="3614606"/>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43CE5AE-202B-E045-9B0D-4D15DCFCFC8C}">
      <dsp:nvSpPr>
        <dsp:cNvPr id="0" name=""/>
        <dsp:cNvSpPr/>
      </dsp:nvSpPr>
      <dsp:spPr>
        <a:xfrm>
          <a:off x="2260854" y="3631736"/>
          <a:ext cx="8254746" cy="342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a:t>Construction of good roads</a:t>
          </a:r>
        </a:p>
      </dsp:txBody>
      <dsp:txXfrm>
        <a:off x="2260854" y="3631736"/>
        <a:ext cx="8254746" cy="342604"/>
      </dsp:txXfrm>
    </dsp:sp>
    <dsp:sp modelId="{6581357F-DA31-904D-9742-0E8AD48685BD}">
      <dsp:nvSpPr>
        <dsp:cNvPr id="0" name=""/>
        <dsp:cNvSpPr/>
      </dsp:nvSpPr>
      <dsp:spPr>
        <a:xfrm>
          <a:off x="2103120" y="3974340"/>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D5DED6-9024-954A-941D-D30D54961F25}">
      <dsp:nvSpPr>
        <dsp:cNvPr id="0" name=""/>
        <dsp:cNvSpPr/>
      </dsp:nvSpPr>
      <dsp:spPr>
        <a:xfrm>
          <a:off x="2260854" y="3991470"/>
          <a:ext cx="8254746" cy="3426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IN" sz="1500" kern="1200"/>
            <a:t>Establishment of co-operative credit societies</a:t>
          </a:r>
        </a:p>
      </dsp:txBody>
      <dsp:txXfrm>
        <a:off x="2260854" y="3991470"/>
        <a:ext cx="8254746" cy="342604"/>
      </dsp:txXfrm>
    </dsp:sp>
    <dsp:sp modelId="{3EB56F29-5E9E-B649-A8AC-0FB60823D6CB}">
      <dsp:nvSpPr>
        <dsp:cNvPr id="0" name=""/>
        <dsp:cNvSpPr/>
      </dsp:nvSpPr>
      <dsp:spPr>
        <a:xfrm>
          <a:off x="2103120" y="4334075"/>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FA935E-77D0-8B4F-9C6E-DE253DAE42BC}">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C1D084-5951-DE40-B691-9AC113FC435F}">
      <dsp:nvSpPr>
        <dsp:cNvPr id="0" name=""/>
        <dsp:cNvSpPr/>
      </dsp:nvSpPr>
      <dsp:spPr>
        <a:xfrm>
          <a:off x="0" y="212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IN" sz="2600" kern="1200"/>
            <a:t>Rural development seeks to transform all the sectors of rural economy – the  primary sector, the secondary sector and the tertiary sector.</a:t>
          </a:r>
        </a:p>
      </dsp:txBody>
      <dsp:txXfrm>
        <a:off x="0" y="2124"/>
        <a:ext cx="10515600" cy="1449029"/>
      </dsp:txXfrm>
    </dsp:sp>
    <dsp:sp modelId="{B2ED2250-32EB-344F-B39D-153830DFDF7C}">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37E0D4-157F-9E43-B47D-E949D9B8BFF3}">
      <dsp:nvSpPr>
        <dsp:cNvPr id="0" name=""/>
        <dsp:cNvSpPr/>
      </dsp:nvSpPr>
      <dsp:spPr>
        <a:xfrm>
          <a:off x="0" y="145115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IN" sz="2600" kern="1200"/>
            <a:t>It is concerned with the improvement of the standard of living of the rurality’s through the provision of health and medical facilities, employment opportunities including  vocational training, educational facilities etc.</a:t>
          </a:r>
        </a:p>
      </dsp:txBody>
      <dsp:txXfrm>
        <a:off x="0" y="1451154"/>
        <a:ext cx="10515600" cy="1449029"/>
      </dsp:txXfrm>
    </dsp:sp>
    <dsp:sp modelId="{023A32BF-44B6-5B48-94F8-C2DE3891D2DE}">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396338-6B02-9A4A-8086-7DA6B40C3C71}">
      <dsp:nvSpPr>
        <dsp:cNvPr id="0" name=""/>
        <dsp:cNvSpPr/>
      </dsp:nvSpPr>
      <dsp:spPr>
        <a:xfrm>
          <a:off x="0" y="2900183"/>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IN" sz="2600" kern="1200"/>
            <a:t>It brings about significant improvement in the socio-economic conditions of the  scheduled castes,  scheduled tribes, the landless agricultural labourers and the marginal and  small fanners.</a:t>
          </a:r>
        </a:p>
      </dsp:txBody>
      <dsp:txXfrm>
        <a:off x="0" y="2900183"/>
        <a:ext cx="10515600" cy="1449029"/>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732513-98A3-2A44-8270-B314C1A2B09F}">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A144D1-430F-2F4C-B207-31154B2BC3F4}">
      <dsp:nvSpPr>
        <dsp:cNvPr id="0" name=""/>
        <dsp:cNvSpPr/>
      </dsp:nvSpPr>
      <dsp:spPr>
        <a:xfrm>
          <a:off x="0" y="212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IN" sz="2200" kern="1200"/>
            <a:t>Agricultural development constitutes the crucial aspect of rural development.  Agricultural development is possible through the use of better seeds, adequate  fertilisers,  manures, and pesticides, adequate  supply of water and effective implementation of land  reform measures.</a:t>
          </a:r>
        </a:p>
      </dsp:txBody>
      <dsp:txXfrm>
        <a:off x="0" y="2124"/>
        <a:ext cx="10515600" cy="1449029"/>
      </dsp:txXfrm>
    </dsp:sp>
    <dsp:sp modelId="{B73D31D8-2203-1E4A-9D88-756B2FB22592}">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98311A-3F42-834C-A599-37F0E8D376A9}">
      <dsp:nvSpPr>
        <dsp:cNvPr id="0" name=""/>
        <dsp:cNvSpPr/>
      </dsp:nvSpPr>
      <dsp:spPr>
        <a:xfrm>
          <a:off x="0" y="145115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IN" sz="2200" kern="1200"/>
            <a:t>The success of the rural development programmes depends on the co-operative  orientation and attitude among the rurality's. The functioning of the co-operative societies  goes a long way in improving the conditions of the vulnerable sections of the rural set-up.</a:t>
          </a:r>
        </a:p>
      </dsp:txBody>
      <dsp:txXfrm>
        <a:off x="0" y="1451154"/>
        <a:ext cx="10515600" cy="1449029"/>
      </dsp:txXfrm>
    </dsp:sp>
    <dsp:sp modelId="{F4EDE4A9-EB07-4446-86BD-0FC145D1E6A3}">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303D91C-A469-D84F-B044-B7AA94215E37}">
      <dsp:nvSpPr>
        <dsp:cNvPr id="0" name=""/>
        <dsp:cNvSpPr/>
      </dsp:nvSpPr>
      <dsp:spPr>
        <a:xfrm>
          <a:off x="0" y="2900183"/>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IN" sz="2200" kern="1200"/>
            <a:t>Rural   development   programmes   demand   the   active   participation   of  the rurality's. While formulating these programmes the opinions, attitudes, drives and interests of the rural  people should be taken into account. Further, dedicated and committed village leaders should  come forward to guide the masses for bringing about rural development.</a:t>
          </a:r>
        </a:p>
      </dsp:txBody>
      <dsp:txXfrm>
        <a:off x="0" y="2900183"/>
        <a:ext cx="10515600" cy="1449029"/>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FE4C-A316-A148-B6A9-2362826A4E5E}">
      <dsp:nvSpPr>
        <dsp:cNvPr id="0" name=""/>
        <dsp:cNvSpPr/>
      </dsp:nvSpPr>
      <dsp:spPr>
        <a:xfrm>
          <a:off x="0" y="53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3478F83-2336-AC4B-965A-106FA92B276B}">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IN" sz="1700" kern="1200"/>
            <a:t>It is claimed that the concept of Integrated Rural Development was originally  propounded by the World Bank. In India the concept was put forward in the year 1976 at the  All-India Science Congress by C. Subramanyam, the then Finance Minister of India.</a:t>
          </a:r>
        </a:p>
      </dsp:txBody>
      <dsp:txXfrm>
        <a:off x="0" y="531"/>
        <a:ext cx="10515600" cy="870055"/>
      </dsp:txXfrm>
    </dsp:sp>
    <dsp:sp modelId="{69A649F9-2882-4A4B-8075-BAFD805BA6F8}">
      <dsp:nvSpPr>
        <dsp:cNvPr id="0" name=""/>
        <dsp:cNvSpPr/>
      </dsp:nvSpPr>
      <dsp:spPr>
        <a:xfrm>
          <a:off x="0" y="87058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245EA2-208A-8F46-8D9D-7FA45123A5E7}">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IN" sz="1700" kern="1200"/>
            <a:t>He viewed integrated rural development as “systematic, scientific and integrated use  of all our natural resources and as a part of this process enabling every person to engage  himself in a productive and socially useful occupation and earn an income that would meet at  least the basic needs.”</a:t>
          </a:r>
        </a:p>
      </dsp:txBody>
      <dsp:txXfrm>
        <a:off x="0" y="870586"/>
        <a:ext cx="10515600" cy="870055"/>
      </dsp:txXfrm>
    </dsp:sp>
    <dsp:sp modelId="{5776E990-B782-3140-B390-D9D43814D3ED}">
      <dsp:nvSpPr>
        <dsp:cNvPr id="0" name=""/>
        <dsp:cNvSpPr/>
      </dsp:nvSpPr>
      <dsp:spPr>
        <a:xfrm>
          <a:off x="0" y="174064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931CFDE-0A92-4341-B45B-702132E52765}">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IN" sz="1700" kern="1200"/>
            <a:t>He holds the view that the use of natural resources is possible only through the  application of science and technology. Further, proper application of science and technology  results in the fulfilment of basic social needs.</a:t>
          </a:r>
        </a:p>
      </dsp:txBody>
      <dsp:txXfrm>
        <a:off x="0" y="1740641"/>
        <a:ext cx="10515600" cy="870055"/>
      </dsp:txXfrm>
    </dsp:sp>
    <dsp:sp modelId="{03B68EA7-FC01-414C-8393-2DA82F6F8AA3}">
      <dsp:nvSpPr>
        <dsp:cNvPr id="0" name=""/>
        <dsp:cNvSpPr/>
      </dsp:nvSpPr>
      <dsp:spPr>
        <a:xfrm>
          <a:off x="0" y="261069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D85ECE-CCED-7949-9F50-49EF2106D49A}">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IN" sz="1700" kern="1200"/>
            <a:t>G. Parthasarathy refers to four ‘routes’ in the context of integrated rural development:</a:t>
          </a:r>
        </a:p>
      </dsp:txBody>
      <dsp:txXfrm>
        <a:off x="0" y="2610696"/>
        <a:ext cx="10515600" cy="870055"/>
      </dsp:txXfrm>
    </dsp:sp>
    <dsp:sp modelId="{AE5FC0AD-7FA9-7D4F-B991-DACD9ADD86FD}">
      <dsp:nvSpPr>
        <dsp:cNvPr id="0" name=""/>
        <dsp:cNvSpPr/>
      </dsp:nvSpPr>
      <dsp:spPr>
        <a:xfrm>
          <a:off x="0" y="348075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A3B5B60-B87B-E84B-A500-76A396708685}">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IN" sz="1700" kern="1200"/>
            <a:t>(i) the institutional route of Gunnar Myrdal, (</a:t>
          </a:r>
          <a:r>
            <a:rPr lang="en-IN" sz="1700" b="1" kern="1200"/>
            <a:t>i </a:t>
          </a:r>
          <a:r>
            <a:rPr lang="en-IN" sz="1700" kern="1200"/>
            <a:t>) the ‘New Economics’ route, (</a:t>
          </a:r>
          <a:r>
            <a:rPr lang="en-IN" sz="1700" b="1" kern="1200"/>
            <a:t>i </a:t>
          </a:r>
          <a:r>
            <a:rPr lang="en-IN" sz="1700" kern="1200"/>
            <a:t>i) the Neo-  Marxian route and (iv) the Gandhian route. V.K.R.V. Rao defines integrated rural  development as “the optimum utilization of the natural and human resources of a given rural  area for the enrichment of the quality of life of the population.”</a:t>
          </a:r>
        </a:p>
      </dsp:txBody>
      <dsp:txXfrm>
        <a:off x="0" y="3480751"/>
        <a:ext cx="10515600" cy="87005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6E3706-B7FA-0F41-9F5C-95C0FBFA1430}">
      <dsp:nvSpPr>
        <dsp:cNvPr id="0" name=""/>
        <dsp:cNvSpPr/>
      </dsp:nvSpPr>
      <dsp:spPr>
        <a:xfrm>
          <a:off x="4548183" y="1107850"/>
          <a:ext cx="1419232" cy="1419406"/>
        </a:xfrm>
        <a:prstGeom prst="ellipse">
          <a:avLst/>
        </a:prstGeom>
        <a:gradFill rotWithShape="0">
          <a:gsLst>
            <a:gs pos="0">
              <a:schemeClr val="accent3">
                <a:shade val="80000"/>
                <a:alpha val="50000"/>
                <a:hueOff val="0"/>
                <a:satOff val="0"/>
                <a:lumOff val="0"/>
                <a:alphaOff val="0"/>
                <a:satMod val="103000"/>
                <a:lumMod val="102000"/>
                <a:tint val="94000"/>
              </a:schemeClr>
            </a:gs>
            <a:gs pos="50000">
              <a:schemeClr val="accent3">
                <a:shade val="80000"/>
                <a:alpha val="50000"/>
                <a:hueOff val="0"/>
                <a:satOff val="0"/>
                <a:lumOff val="0"/>
                <a:alphaOff val="0"/>
                <a:satMod val="110000"/>
                <a:lumMod val="100000"/>
                <a:shade val="100000"/>
              </a:schemeClr>
            </a:gs>
            <a:gs pos="100000">
              <a:schemeClr val="accent3">
                <a:shade val="80000"/>
                <a:alpha val="5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sp>
    <dsp:sp modelId="{CBF20CBE-61FE-7F41-882F-3ADB01C90C57}">
      <dsp:nvSpPr>
        <dsp:cNvPr id="0" name=""/>
        <dsp:cNvSpPr/>
      </dsp:nvSpPr>
      <dsp:spPr>
        <a:xfrm>
          <a:off x="4444698" y="0"/>
          <a:ext cx="1626203" cy="87026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IN" sz="1300" kern="1200"/>
            <a:t>Traditional way of thinking.</a:t>
          </a:r>
        </a:p>
      </dsp:txBody>
      <dsp:txXfrm>
        <a:off x="4444698" y="0"/>
        <a:ext cx="1626203" cy="870267"/>
      </dsp:txXfrm>
    </dsp:sp>
    <dsp:sp modelId="{E361A5CB-E203-F440-8B00-6B8FE11DAEC2}">
      <dsp:nvSpPr>
        <dsp:cNvPr id="0" name=""/>
        <dsp:cNvSpPr/>
      </dsp:nvSpPr>
      <dsp:spPr>
        <a:xfrm>
          <a:off x="4964491" y="1308012"/>
          <a:ext cx="1419232" cy="1419406"/>
        </a:xfrm>
        <a:prstGeom prst="ellipse">
          <a:avLst/>
        </a:prstGeom>
        <a:gradFill rotWithShape="0">
          <a:gsLst>
            <a:gs pos="0">
              <a:schemeClr val="accent3">
                <a:shade val="80000"/>
                <a:alpha val="50000"/>
                <a:hueOff val="0"/>
                <a:satOff val="0"/>
                <a:lumOff val="3182"/>
                <a:alphaOff val="0"/>
                <a:satMod val="103000"/>
                <a:lumMod val="102000"/>
                <a:tint val="94000"/>
              </a:schemeClr>
            </a:gs>
            <a:gs pos="50000">
              <a:schemeClr val="accent3">
                <a:shade val="80000"/>
                <a:alpha val="50000"/>
                <a:hueOff val="0"/>
                <a:satOff val="0"/>
                <a:lumOff val="3182"/>
                <a:alphaOff val="0"/>
                <a:satMod val="110000"/>
                <a:lumMod val="100000"/>
                <a:shade val="100000"/>
              </a:schemeClr>
            </a:gs>
            <a:gs pos="100000">
              <a:schemeClr val="accent3">
                <a:shade val="80000"/>
                <a:alpha val="50000"/>
                <a:hueOff val="0"/>
                <a:satOff val="0"/>
                <a:lumOff val="318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sp>
    <dsp:sp modelId="{A5B163A6-E1FB-8842-95B3-6DA7E6D1843E}">
      <dsp:nvSpPr>
        <dsp:cNvPr id="0" name=""/>
        <dsp:cNvSpPr/>
      </dsp:nvSpPr>
      <dsp:spPr>
        <a:xfrm>
          <a:off x="6558763" y="826754"/>
          <a:ext cx="1537501" cy="95729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IN" sz="1300" kern="1200"/>
            <a:t>Poor understanding.</a:t>
          </a:r>
        </a:p>
      </dsp:txBody>
      <dsp:txXfrm>
        <a:off x="6558763" y="826754"/>
        <a:ext cx="1537501" cy="957294"/>
      </dsp:txXfrm>
    </dsp:sp>
    <dsp:sp modelId="{64B1BAC9-8149-A34F-A29F-10F21F72553F}">
      <dsp:nvSpPr>
        <dsp:cNvPr id="0" name=""/>
        <dsp:cNvSpPr/>
      </dsp:nvSpPr>
      <dsp:spPr>
        <a:xfrm>
          <a:off x="5066794" y="1758375"/>
          <a:ext cx="1419232" cy="1419406"/>
        </a:xfrm>
        <a:prstGeom prst="ellipse">
          <a:avLst/>
        </a:prstGeom>
        <a:gradFill rotWithShape="0">
          <a:gsLst>
            <a:gs pos="0">
              <a:schemeClr val="accent3">
                <a:shade val="80000"/>
                <a:alpha val="50000"/>
                <a:hueOff val="0"/>
                <a:satOff val="0"/>
                <a:lumOff val="6364"/>
                <a:alphaOff val="0"/>
                <a:satMod val="103000"/>
                <a:lumMod val="102000"/>
                <a:tint val="94000"/>
              </a:schemeClr>
            </a:gs>
            <a:gs pos="50000">
              <a:schemeClr val="accent3">
                <a:shade val="80000"/>
                <a:alpha val="50000"/>
                <a:hueOff val="0"/>
                <a:satOff val="0"/>
                <a:lumOff val="6364"/>
                <a:alphaOff val="0"/>
                <a:satMod val="110000"/>
                <a:lumMod val="100000"/>
                <a:shade val="100000"/>
              </a:schemeClr>
            </a:gs>
            <a:gs pos="100000">
              <a:schemeClr val="accent3">
                <a:shade val="80000"/>
                <a:alpha val="50000"/>
                <a:hueOff val="0"/>
                <a:satOff val="0"/>
                <a:lumOff val="6364"/>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sp>
    <dsp:sp modelId="{EC268E5E-8300-C745-96D2-DED82B8015C2}">
      <dsp:nvSpPr>
        <dsp:cNvPr id="0" name=""/>
        <dsp:cNvSpPr/>
      </dsp:nvSpPr>
      <dsp:spPr>
        <a:xfrm>
          <a:off x="6706599" y="2045128"/>
          <a:ext cx="1507934" cy="102256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IN" sz="1300" kern="1200"/>
            <a:t>Low level of education to understand developmental efforts and new technology.</a:t>
          </a:r>
        </a:p>
      </dsp:txBody>
      <dsp:txXfrm>
        <a:off x="6706599" y="2045128"/>
        <a:ext cx="1507934" cy="1022564"/>
      </dsp:txXfrm>
    </dsp:sp>
    <dsp:sp modelId="{D32414FB-CB04-404A-928E-B38537161CAF}">
      <dsp:nvSpPr>
        <dsp:cNvPr id="0" name=""/>
        <dsp:cNvSpPr/>
      </dsp:nvSpPr>
      <dsp:spPr>
        <a:xfrm>
          <a:off x="4778809" y="2119536"/>
          <a:ext cx="1419232" cy="1419406"/>
        </a:xfrm>
        <a:prstGeom prst="ellipse">
          <a:avLst/>
        </a:prstGeom>
        <a:gradFill rotWithShape="0">
          <a:gsLst>
            <a:gs pos="0">
              <a:schemeClr val="accent3">
                <a:shade val="80000"/>
                <a:alpha val="50000"/>
                <a:hueOff val="0"/>
                <a:satOff val="0"/>
                <a:lumOff val="9546"/>
                <a:alphaOff val="0"/>
                <a:satMod val="103000"/>
                <a:lumMod val="102000"/>
                <a:tint val="94000"/>
              </a:schemeClr>
            </a:gs>
            <a:gs pos="50000">
              <a:schemeClr val="accent3">
                <a:shade val="80000"/>
                <a:alpha val="50000"/>
                <a:hueOff val="0"/>
                <a:satOff val="0"/>
                <a:lumOff val="9546"/>
                <a:alphaOff val="0"/>
                <a:satMod val="110000"/>
                <a:lumMod val="100000"/>
                <a:shade val="100000"/>
              </a:schemeClr>
            </a:gs>
            <a:gs pos="100000">
              <a:schemeClr val="accent3">
                <a:shade val="80000"/>
                <a:alpha val="50000"/>
                <a:hueOff val="0"/>
                <a:satOff val="0"/>
                <a:lumOff val="954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sp>
    <dsp:sp modelId="{7D9069AF-201B-DA48-8F65-946FEFD646BF}">
      <dsp:nvSpPr>
        <dsp:cNvPr id="0" name=""/>
        <dsp:cNvSpPr/>
      </dsp:nvSpPr>
      <dsp:spPr>
        <a:xfrm>
          <a:off x="6056118" y="3415800"/>
          <a:ext cx="1626203" cy="93553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IN" sz="1300" kern="1200"/>
            <a:t>Deprived psychology and scientific orientation.</a:t>
          </a:r>
        </a:p>
      </dsp:txBody>
      <dsp:txXfrm>
        <a:off x="6056118" y="3415800"/>
        <a:ext cx="1626203" cy="935537"/>
      </dsp:txXfrm>
    </dsp:sp>
    <dsp:sp modelId="{DD57463E-FD1D-F14B-B374-A3464D4149B4}">
      <dsp:nvSpPr>
        <dsp:cNvPr id="0" name=""/>
        <dsp:cNvSpPr/>
      </dsp:nvSpPr>
      <dsp:spPr>
        <a:xfrm>
          <a:off x="4317558" y="2119536"/>
          <a:ext cx="1419232" cy="1419406"/>
        </a:xfrm>
        <a:prstGeom prst="ellipse">
          <a:avLst/>
        </a:prstGeom>
        <a:gradFill rotWithShape="0">
          <a:gsLst>
            <a:gs pos="0">
              <a:schemeClr val="accent3">
                <a:shade val="80000"/>
                <a:alpha val="50000"/>
                <a:hueOff val="0"/>
                <a:satOff val="0"/>
                <a:lumOff val="12728"/>
                <a:alphaOff val="0"/>
                <a:satMod val="103000"/>
                <a:lumMod val="102000"/>
                <a:tint val="94000"/>
              </a:schemeClr>
            </a:gs>
            <a:gs pos="50000">
              <a:schemeClr val="accent3">
                <a:shade val="80000"/>
                <a:alpha val="50000"/>
                <a:hueOff val="0"/>
                <a:satOff val="0"/>
                <a:lumOff val="12728"/>
                <a:alphaOff val="0"/>
                <a:satMod val="110000"/>
                <a:lumMod val="100000"/>
                <a:shade val="100000"/>
              </a:schemeClr>
            </a:gs>
            <a:gs pos="100000">
              <a:schemeClr val="accent3">
                <a:shade val="80000"/>
                <a:alpha val="50000"/>
                <a:hueOff val="0"/>
                <a:satOff val="0"/>
                <a:lumOff val="127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sp>
    <dsp:sp modelId="{76871B77-A71F-684A-8B78-346CB40BDE0A}">
      <dsp:nvSpPr>
        <dsp:cNvPr id="0" name=""/>
        <dsp:cNvSpPr/>
      </dsp:nvSpPr>
      <dsp:spPr>
        <a:xfrm>
          <a:off x="2833277" y="3415800"/>
          <a:ext cx="1626203" cy="93553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IN" sz="1300" kern="1200"/>
            <a:t>Lack of confidence.</a:t>
          </a:r>
        </a:p>
      </dsp:txBody>
      <dsp:txXfrm>
        <a:off x="2833277" y="3415800"/>
        <a:ext cx="1626203" cy="935537"/>
      </dsp:txXfrm>
    </dsp:sp>
    <dsp:sp modelId="{A1DF5AE2-46BB-4D4D-9974-5EE9EC426E76}">
      <dsp:nvSpPr>
        <dsp:cNvPr id="0" name=""/>
        <dsp:cNvSpPr/>
      </dsp:nvSpPr>
      <dsp:spPr>
        <a:xfrm>
          <a:off x="4029572" y="1758375"/>
          <a:ext cx="1419232" cy="1419406"/>
        </a:xfrm>
        <a:prstGeom prst="ellipse">
          <a:avLst/>
        </a:prstGeom>
        <a:gradFill rotWithShape="0">
          <a:gsLst>
            <a:gs pos="0">
              <a:schemeClr val="accent3">
                <a:shade val="80000"/>
                <a:alpha val="50000"/>
                <a:hueOff val="0"/>
                <a:satOff val="0"/>
                <a:lumOff val="15910"/>
                <a:alphaOff val="0"/>
                <a:satMod val="103000"/>
                <a:lumMod val="102000"/>
                <a:tint val="94000"/>
              </a:schemeClr>
            </a:gs>
            <a:gs pos="50000">
              <a:schemeClr val="accent3">
                <a:shade val="80000"/>
                <a:alpha val="50000"/>
                <a:hueOff val="0"/>
                <a:satOff val="0"/>
                <a:lumOff val="15910"/>
                <a:alphaOff val="0"/>
                <a:satMod val="110000"/>
                <a:lumMod val="100000"/>
                <a:shade val="100000"/>
              </a:schemeClr>
            </a:gs>
            <a:gs pos="100000">
              <a:schemeClr val="accent3">
                <a:shade val="80000"/>
                <a:alpha val="50000"/>
                <a:hueOff val="0"/>
                <a:satOff val="0"/>
                <a:lumOff val="1591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sp>
    <dsp:sp modelId="{E25B36AA-200D-F245-B433-B9765EDC528D}">
      <dsp:nvSpPr>
        <dsp:cNvPr id="0" name=""/>
        <dsp:cNvSpPr/>
      </dsp:nvSpPr>
      <dsp:spPr>
        <a:xfrm>
          <a:off x="2301065" y="2045128"/>
          <a:ext cx="1507934" cy="102256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IN" sz="1300" kern="1200"/>
            <a:t>Poor awareness.</a:t>
          </a:r>
        </a:p>
      </dsp:txBody>
      <dsp:txXfrm>
        <a:off x="2301065" y="2045128"/>
        <a:ext cx="1507934" cy="1022564"/>
      </dsp:txXfrm>
    </dsp:sp>
    <dsp:sp modelId="{2504A6C5-8623-8B47-8970-AA73E3E56B5D}">
      <dsp:nvSpPr>
        <dsp:cNvPr id="0" name=""/>
        <dsp:cNvSpPr/>
      </dsp:nvSpPr>
      <dsp:spPr>
        <a:xfrm>
          <a:off x="4131875" y="1308012"/>
          <a:ext cx="1419232" cy="1419406"/>
        </a:xfrm>
        <a:prstGeom prst="ellipse">
          <a:avLst/>
        </a:prstGeom>
        <a:gradFill rotWithShape="0">
          <a:gsLst>
            <a:gs pos="0">
              <a:schemeClr val="accent3">
                <a:shade val="80000"/>
                <a:alpha val="50000"/>
                <a:hueOff val="0"/>
                <a:satOff val="0"/>
                <a:lumOff val="19092"/>
                <a:alphaOff val="0"/>
                <a:satMod val="103000"/>
                <a:lumMod val="102000"/>
                <a:tint val="94000"/>
              </a:schemeClr>
            </a:gs>
            <a:gs pos="50000">
              <a:schemeClr val="accent3">
                <a:shade val="80000"/>
                <a:alpha val="50000"/>
                <a:hueOff val="0"/>
                <a:satOff val="0"/>
                <a:lumOff val="19092"/>
                <a:alphaOff val="0"/>
                <a:satMod val="110000"/>
                <a:lumMod val="100000"/>
                <a:shade val="100000"/>
              </a:schemeClr>
            </a:gs>
            <a:gs pos="100000">
              <a:schemeClr val="accent3">
                <a:shade val="80000"/>
                <a:alpha val="50000"/>
                <a:hueOff val="0"/>
                <a:satOff val="0"/>
                <a:lumOff val="1909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tx1"/>
        </a:fontRef>
      </dsp:style>
    </dsp:sp>
    <dsp:sp modelId="{64D1CB6B-F81F-E54E-9AE7-101CB0539475}">
      <dsp:nvSpPr>
        <dsp:cNvPr id="0" name=""/>
        <dsp:cNvSpPr/>
      </dsp:nvSpPr>
      <dsp:spPr>
        <a:xfrm>
          <a:off x="2419335" y="826754"/>
          <a:ext cx="1537501" cy="95729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IN" sz="1300" kern="1200"/>
            <a:t>Low level of education.</a:t>
          </a:r>
        </a:p>
      </dsp:txBody>
      <dsp:txXfrm>
        <a:off x="2419335" y="826754"/>
        <a:ext cx="1537501" cy="95729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DC4E27-41A3-F346-B909-E6F3E579D6CF}">
      <dsp:nvSpPr>
        <dsp:cNvPr id="0" name=""/>
        <dsp:cNvSpPr/>
      </dsp:nvSpPr>
      <dsp:spPr>
        <a:xfrm>
          <a:off x="3498387" y="2813575"/>
          <a:ext cx="1537682" cy="1537762"/>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E7A160-631B-0440-9A9C-C53C51133214}">
      <dsp:nvSpPr>
        <dsp:cNvPr id="0" name=""/>
        <dsp:cNvSpPr/>
      </dsp:nvSpPr>
      <dsp:spPr>
        <a:xfrm>
          <a:off x="4479118" y="1681357"/>
          <a:ext cx="456581" cy="456455"/>
        </a:xfrm>
        <a:prstGeom prst="donut">
          <a:avLst>
            <a:gd name="adj" fmla="val 746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86BF65-9508-B441-9B31-FD270686CE75}">
      <dsp:nvSpPr>
        <dsp:cNvPr id="0" name=""/>
        <dsp:cNvSpPr/>
      </dsp:nvSpPr>
      <dsp:spPr>
        <a:xfrm>
          <a:off x="3557427" y="2872753"/>
          <a:ext cx="1419600" cy="1419406"/>
        </a:xfrm>
        <a:prstGeom prst="ellipse">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7052E15-F927-584B-97C0-F1CB4A3D0A8A}">
      <dsp:nvSpPr>
        <dsp:cNvPr id="0" name=""/>
        <dsp:cNvSpPr/>
      </dsp:nvSpPr>
      <dsp:spPr>
        <a:xfrm>
          <a:off x="5147590" y="3104244"/>
          <a:ext cx="804265" cy="804562"/>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31B425-BC16-F742-B1D1-B0749C158326}">
      <dsp:nvSpPr>
        <dsp:cNvPr id="0" name=""/>
        <dsp:cNvSpPr/>
      </dsp:nvSpPr>
      <dsp:spPr>
        <a:xfrm>
          <a:off x="5194823" y="3151674"/>
          <a:ext cx="709800" cy="709703"/>
        </a:xfrm>
        <a:prstGeom prst="ellipse">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F926CA2-C85F-8947-953A-6A3110918129}">
      <dsp:nvSpPr>
        <dsp:cNvPr id="0" name=""/>
        <dsp:cNvSpPr/>
      </dsp:nvSpPr>
      <dsp:spPr>
        <a:xfrm>
          <a:off x="4832706" y="1968980"/>
          <a:ext cx="1031900" cy="1031702"/>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C3F890-139C-984D-B88D-6CB098AB9501}">
      <dsp:nvSpPr>
        <dsp:cNvPr id="0" name=""/>
        <dsp:cNvSpPr/>
      </dsp:nvSpPr>
      <dsp:spPr>
        <a:xfrm>
          <a:off x="6087649" y="84415"/>
          <a:ext cx="337843" cy="338098"/>
        </a:xfrm>
        <a:prstGeom prst="donut">
          <a:avLst>
            <a:gd name="adj" fmla="val 746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FE3187-034A-9845-961A-B126A4B1EA5B}">
      <dsp:nvSpPr>
        <dsp:cNvPr id="0" name=""/>
        <dsp:cNvSpPr/>
      </dsp:nvSpPr>
      <dsp:spPr>
        <a:xfrm>
          <a:off x="6594743" y="0"/>
          <a:ext cx="169249" cy="168831"/>
        </a:xfrm>
        <a:prstGeom prst="donut">
          <a:avLst>
            <a:gd name="adj" fmla="val 746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EA4293-35F0-6B42-9A4E-0DFA1FF4D582}">
      <dsp:nvSpPr>
        <dsp:cNvPr id="0" name=""/>
        <dsp:cNvSpPr/>
      </dsp:nvSpPr>
      <dsp:spPr>
        <a:xfrm>
          <a:off x="4887155" y="2023372"/>
          <a:ext cx="923002" cy="922483"/>
        </a:xfrm>
        <a:prstGeom prst="ellipse">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81CB760-08B7-4142-A9C4-EEA74B87527B}">
      <dsp:nvSpPr>
        <dsp:cNvPr id="0" name=""/>
        <dsp:cNvSpPr/>
      </dsp:nvSpPr>
      <dsp:spPr>
        <a:xfrm>
          <a:off x="4948164" y="1051283"/>
          <a:ext cx="723576" cy="723192"/>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DD7D6E-7676-F844-8DEB-2497A11CD000}">
      <dsp:nvSpPr>
        <dsp:cNvPr id="0" name=""/>
        <dsp:cNvSpPr/>
      </dsp:nvSpPr>
      <dsp:spPr>
        <a:xfrm>
          <a:off x="6003024" y="3886615"/>
          <a:ext cx="253218" cy="253683"/>
        </a:xfrm>
        <a:prstGeom prst="donut">
          <a:avLst>
            <a:gd name="adj" fmla="val 746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5BBB76-EB8E-D44D-B3B4-488DFAF2635D}">
      <dsp:nvSpPr>
        <dsp:cNvPr id="0" name=""/>
        <dsp:cNvSpPr/>
      </dsp:nvSpPr>
      <dsp:spPr>
        <a:xfrm>
          <a:off x="4990804" y="1093491"/>
          <a:ext cx="638295" cy="638341"/>
        </a:xfrm>
        <a:prstGeom prst="ellipse">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2F23E42-907B-E841-AD23-1261A92D5E55}">
      <dsp:nvSpPr>
        <dsp:cNvPr id="0" name=""/>
        <dsp:cNvSpPr/>
      </dsp:nvSpPr>
      <dsp:spPr>
        <a:xfrm>
          <a:off x="5455258" y="375085"/>
          <a:ext cx="670439" cy="670541"/>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86C60E-57F7-D94F-A1E2-20CCD245F157}">
      <dsp:nvSpPr>
        <dsp:cNvPr id="0" name=""/>
        <dsp:cNvSpPr/>
      </dsp:nvSpPr>
      <dsp:spPr>
        <a:xfrm>
          <a:off x="5494618" y="414682"/>
          <a:ext cx="591718" cy="591346"/>
        </a:xfrm>
        <a:prstGeom prst="ellipse">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4C635D0-C8FE-4D48-B72F-55E246E6875B}">
      <dsp:nvSpPr>
        <dsp:cNvPr id="0" name=""/>
        <dsp:cNvSpPr/>
      </dsp:nvSpPr>
      <dsp:spPr>
        <a:xfrm>
          <a:off x="1977761" y="2023372"/>
          <a:ext cx="2281594" cy="7179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 numCol="1" spcCol="1270" anchor="b" anchorCtr="0">
          <a:noAutofit/>
        </a:bodyPr>
        <a:lstStyle/>
        <a:p>
          <a:pPr marL="0" lvl="0" indent="0" algn="r" defTabSz="711200">
            <a:lnSpc>
              <a:spcPct val="90000"/>
            </a:lnSpc>
            <a:spcBef>
              <a:spcPct val="0"/>
            </a:spcBef>
            <a:spcAft>
              <a:spcPct val="35000"/>
            </a:spcAft>
            <a:buNone/>
          </a:pPr>
          <a:r>
            <a:rPr lang="en-IN" sz="1600" kern="1200"/>
            <a:t>Lack of expected awareness, knowledge, skill and attitude.</a:t>
          </a:r>
        </a:p>
      </dsp:txBody>
      <dsp:txXfrm>
        <a:off x="1977761" y="2023372"/>
        <a:ext cx="2281594" cy="717970"/>
      </dsp:txXfrm>
    </dsp:sp>
    <dsp:sp modelId="{DA233456-DE1C-FC48-A1F7-9CFCE6CCA960}">
      <dsp:nvSpPr>
        <dsp:cNvPr id="0" name=""/>
        <dsp:cNvSpPr/>
      </dsp:nvSpPr>
      <dsp:spPr>
        <a:xfrm>
          <a:off x="6117826" y="3151674"/>
          <a:ext cx="2281594" cy="7097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t" anchorCtr="0">
          <a:noAutofit/>
        </a:bodyPr>
        <a:lstStyle/>
        <a:p>
          <a:pPr marL="0" lvl="0" indent="0" algn="l" defTabSz="711200">
            <a:lnSpc>
              <a:spcPct val="90000"/>
            </a:lnSpc>
            <a:spcBef>
              <a:spcPct val="0"/>
            </a:spcBef>
            <a:spcAft>
              <a:spcPct val="35000"/>
            </a:spcAft>
            <a:buNone/>
          </a:pPr>
          <a:r>
            <a:rPr lang="en-IN" sz="1600" kern="1200"/>
            <a:t>Unavailability of inputs.</a:t>
          </a:r>
        </a:p>
        <a:p>
          <a:pPr marL="114300" lvl="1" indent="-114300" algn="l" defTabSz="533400">
            <a:lnSpc>
              <a:spcPct val="15000"/>
            </a:lnSpc>
            <a:spcBef>
              <a:spcPct val="0"/>
            </a:spcBef>
            <a:spcAft>
              <a:spcPct val="15000"/>
            </a:spcAft>
            <a:buChar char="•"/>
          </a:pPr>
          <a:endParaRPr lang="en-GB" sz="1200" kern="1200"/>
        </a:p>
        <a:p>
          <a:pPr marL="114300" lvl="1" indent="-114300" algn="l" defTabSz="533400">
            <a:lnSpc>
              <a:spcPct val="15000"/>
            </a:lnSpc>
            <a:spcBef>
              <a:spcPct val="0"/>
            </a:spcBef>
            <a:spcAft>
              <a:spcPct val="15000"/>
            </a:spcAft>
            <a:buChar char="•"/>
          </a:pPr>
          <a:r>
            <a:rPr lang="en-IN" sz="1200" kern="1200"/>
            <a:t>Poor marketing facility.</a:t>
          </a:r>
        </a:p>
      </dsp:txBody>
      <dsp:txXfrm>
        <a:off x="6117826" y="3151674"/>
        <a:ext cx="2281594" cy="709703"/>
      </dsp:txXfrm>
    </dsp:sp>
    <dsp:sp modelId="{67409394-3D25-B743-B8A3-CEA59112A85E}">
      <dsp:nvSpPr>
        <dsp:cNvPr id="0" name=""/>
        <dsp:cNvSpPr/>
      </dsp:nvSpPr>
      <dsp:spPr>
        <a:xfrm>
          <a:off x="6033201" y="2023372"/>
          <a:ext cx="2281594" cy="9224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l" defTabSz="711200">
            <a:lnSpc>
              <a:spcPct val="90000"/>
            </a:lnSpc>
            <a:spcBef>
              <a:spcPct val="0"/>
            </a:spcBef>
            <a:spcAft>
              <a:spcPct val="35000"/>
            </a:spcAft>
            <a:buNone/>
          </a:pPr>
          <a:r>
            <a:rPr lang="en-IN" sz="1600" kern="1200" dirty="0"/>
            <a:t>Insufficient extension staff and services.</a:t>
          </a:r>
        </a:p>
      </dsp:txBody>
      <dsp:txXfrm>
        <a:off x="6033201" y="2023372"/>
        <a:ext cx="2281594" cy="922483"/>
      </dsp:txXfrm>
    </dsp:sp>
    <dsp:sp modelId="{B7C5B8B8-3382-C345-AF2C-6973ED41F497}">
      <dsp:nvSpPr>
        <dsp:cNvPr id="0" name=""/>
        <dsp:cNvSpPr/>
      </dsp:nvSpPr>
      <dsp:spPr>
        <a:xfrm>
          <a:off x="5833774" y="1093491"/>
          <a:ext cx="2281594" cy="638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l" defTabSz="711200">
            <a:lnSpc>
              <a:spcPct val="90000"/>
            </a:lnSpc>
            <a:spcBef>
              <a:spcPct val="0"/>
            </a:spcBef>
            <a:spcAft>
              <a:spcPct val="35000"/>
            </a:spcAft>
            <a:buNone/>
          </a:pPr>
          <a:r>
            <a:rPr lang="en-IN" sz="1600" kern="1200"/>
            <a:t>Multidimensional tasks to extension personnel.</a:t>
          </a:r>
        </a:p>
      </dsp:txBody>
      <dsp:txXfrm>
        <a:off x="5833774" y="1093491"/>
        <a:ext cx="2281594" cy="638341"/>
      </dsp:txXfrm>
    </dsp:sp>
    <dsp:sp modelId="{7BBD54F4-746B-EC41-A118-93C9F1663892}">
      <dsp:nvSpPr>
        <dsp:cNvPr id="0" name=""/>
        <dsp:cNvSpPr/>
      </dsp:nvSpPr>
      <dsp:spPr>
        <a:xfrm>
          <a:off x="6256243" y="414682"/>
          <a:ext cx="2281594" cy="5913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l" defTabSz="711200">
            <a:lnSpc>
              <a:spcPct val="90000"/>
            </a:lnSpc>
            <a:spcBef>
              <a:spcPct val="0"/>
            </a:spcBef>
            <a:spcAft>
              <a:spcPct val="35000"/>
            </a:spcAft>
            <a:buNone/>
          </a:pPr>
          <a:r>
            <a:rPr lang="en-IN" sz="1600" kern="1200"/>
            <a:t>Small size of landholding.</a:t>
          </a:r>
        </a:p>
      </dsp:txBody>
      <dsp:txXfrm>
        <a:off x="6256243" y="414682"/>
        <a:ext cx="2281594" cy="5913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08F518-B20C-4444-8800-ED2DBA5A7797}">
      <dsp:nvSpPr>
        <dsp:cNvPr id="0" name=""/>
        <dsp:cNvSpPr/>
      </dsp:nvSpPr>
      <dsp:spPr>
        <a:xfrm>
          <a:off x="3401" y="1773133"/>
          <a:ext cx="1087116" cy="690319"/>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D0C0F4A-F93A-154E-B6A3-5E7BEEB53003}">
      <dsp:nvSpPr>
        <dsp:cNvPr id="0" name=""/>
        <dsp:cNvSpPr/>
      </dsp:nvSpPr>
      <dsp:spPr>
        <a:xfrm>
          <a:off x="124192" y="1887884"/>
          <a:ext cx="1087116" cy="690319"/>
        </a:xfrm>
        <a:prstGeom prst="roundRect">
          <a:avLst>
            <a:gd name="adj" fmla="val 10000"/>
          </a:avLst>
        </a:prstGeom>
        <a:solidFill>
          <a:schemeClr val="tx1">
            <a:alpha val="90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solidFill>
                <a:schemeClr val="bg1"/>
              </a:solidFill>
            </a:rPr>
            <a:t>Water</a:t>
          </a:r>
        </a:p>
      </dsp:txBody>
      <dsp:txXfrm>
        <a:off x="144411" y="1908103"/>
        <a:ext cx="1046678" cy="649881"/>
      </dsp:txXfrm>
    </dsp:sp>
    <dsp:sp modelId="{1150CBA0-F694-9346-BE77-E3AFA22A499B}">
      <dsp:nvSpPr>
        <dsp:cNvPr id="0" name=""/>
        <dsp:cNvSpPr/>
      </dsp:nvSpPr>
      <dsp:spPr>
        <a:xfrm>
          <a:off x="1332100" y="1773133"/>
          <a:ext cx="1087116" cy="690319"/>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9A0971-BF66-FC43-AFF4-78110CBE7C58}">
      <dsp:nvSpPr>
        <dsp:cNvPr id="0" name=""/>
        <dsp:cNvSpPr/>
      </dsp:nvSpPr>
      <dsp:spPr>
        <a:xfrm>
          <a:off x="1452890" y="1887884"/>
          <a:ext cx="1087116" cy="690319"/>
        </a:xfrm>
        <a:prstGeom prst="roundRect">
          <a:avLst>
            <a:gd name="adj" fmla="val 10000"/>
          </a:avLst>
        </a:prstGeom>
        <a:solidFill>
          <a:schemeClr val="tx1">
            <a:alpha val="90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solidFill>
                <a:schemeClr val="bg1"/>
              </a:solidFill>
            </a:rPr>
            <a:t>Electricity</a:t>
          </a:r>
        </a:p>
      </dsp:txBody>
      <dsp:txXfrm>
        <a:off x="1473109" y="1908103"/>
        <a:ext cx="1046678" cy="649881"/>
      </dsp:txXfrm>
    </dsp:sp>
    <dsp:sp modelId="{04F557F2-22E0-2248-B327-D5D459014535}">
      <dsp:nvSpPr>
        <dsp:cNvPr id="0" name=""/>
        <dsp:cNvSpPr/>
      </dsp:nvSpPr>
      <dsp:spPr>
        <a:xfrm>
          <a:off x="2660798" y="1773133"/>
          <a:ext cx="1087116" cy="690319"/>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6987D8-BDB1-974E-8260-D4E977E597B5}">
      <dsp:nvSpPr>
        <dsp:cNvPr id="0" name=""/>
        <dsp:cNvSpPr/>
      </dsp:nvSpPr>
      <dsp:spPr>
        <a:xfrm>
          <a:off x="2781589" y="1887884"/>
          <a:ext cx="1087116" cy="690319"/>
        </a:xfrm>
        <a:prstGeom prst="roundRect">
          <a:avLst>
            <a:gd name="adj" fmla="val 10000"/>
          </a:avLst>
        </a:prstGeom>
        <a:solidFill>
          <a:schemeClr val="tx1">
            <a:alpha val="90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solidFill>
                <a:schemeClr val="bg1"/>
              </a:solidFill>
            </a:rPr>
            <a:t>Transport</a:t>
          </a:r>
        </a:p>
      </dsp:txBody>
      <dsp:txXfrm>
        <a:off x="2801808" y="1908103"/>
        <a:ext cx="1046678" cy="649881"/>
      </dsp:txXfrm>
    </dsp:sp>
    <dsp:sp modelId="{6B15CBE5-0792-8D4C-ADB5-30D9C9D59C85}">
      <dsp:nvSpPr>
        <dsp:cNvPr id="0" name=""/>
        <dsp:cNvSpPr/>
      </dsp:nvSpPr>
      <dsp:spPr>
        <a:xfrm>
          <a:off x="3989496" y="1773133"/>
          <a:ext cx="1087116" cy="690319"/>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43E340-4C27-D641-89C8-33073B345384}">
      <dsp:nvSpPr>
        <dsp:cNvPr id="0" name=""/>
        <dsp:cNvSpPr/>
      </dsp:nvSpPr>
      <dsp:spPr>
        <a:xfrm>
          <a:off x="4110287" y="1887884"/>
          <a:ext cx="1087116" cy="690319"/>
        </a:xfrm>
        <a:prstGeom prst="roundRect">
          <a:avLst>
            <a:gd name="adj" fmla="val 10000"/>
          </a:avLst>
        </a:prstGeom>
        <a:solidFill>
          <a:schemeClr val="tx1">
            <a:alpha val="90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solidFill>
                <a:schemeClr val="bg1"/>
              </a:solidFill>
            </a:rPr>
            <a:t>Educational institutions</a:t>
          </a:r>
        </a:p>
      </dsp:txBody>
      <dsp:txXfrm>
        <a:off x="4130506" y="1908103"/>
        <a:ext cx="1046678" cy="649881"/>
      </dsp:txXfrm>
    </dsp:sp>
    <dsp:sp modelId="{38C1AED6-CFCD-814A-B8D1-8F2C8BA6B985}">
      <dsp:nvSpPr>
        <dsp:cNvPr id="0" name=""/>
        <dsp:cNvSpPr/>
      </dsp:nvSpPr>
      <dsp:spPr>
        <a:xfrm>
          <a:off x="5318195" y="1773133"/>
          <a:ext cx="1087116" cy="690319"/>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E23BC9-6209-8F49-A13F-C438B068367B}">
      <dsp:nvSpPr>
        <dsp:cNvPr id="0" name=""/>
        <dsp:cNvSpPr/>
      </dsp:nvSpPr>
      <dsp:spPr>
        <a:xfrm>
          <a:off x="5438986" y="1887884"/>
          <a:ext cx="1087116" cy="690319"/>
        </a:xfrm>
        <a:prstGeom prst="roundRect">
          <a:avLst>
            <a:gd name="adj" fmla="val 10000"/>
          </a:avLst>
        </a:prstGeom>
        <a:solidFill>
          <a:schemeClr val="tx1">
            <a:alpha val="90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solidFill>
                <a:schemeClr val="bg1"/>
              </a:solidFill>
            </a:rPr>
            <a:t>Communication</a:t>
          </a:r>
        </a:p>
      </dsp:txBody>
      <dsp:txXfrm>
        <a:off x="5459205" y="1908103"/>
        <a:ext cx="1046678" cy="649881"/>
      </dsp:txXfrm>
    </dsp:sp>
    <dsp:sp modelId="{BD390FC7-9164-E64F-8E4F-B3D786B660C5}">
      <dsp:nvSpPr>
        <dsp:cNvPr id="0" name=""/>
        <dsp:cNvSpPr/>
      </dsp:nvSpPr>
      <dsp:spPr>
        <a:xfrm>
          <a:off x="6646893" y="1773133"/>
          <a:ext cx="1087116" cy="690319"/>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ACBB39-9C9F-3442-88A5-0F92CBC37464}">
      <dsp:nvSpPr>
        <dsp:cNvPr id="0" name=""/>
        <dsp:cNvSpPr/>
      </dsp:nvSpPr>
      <dsp:spPr>
        <a:xfrm>
          <a:off x="6767684" y="1887884"/>
          <a:ext cx="1087116" cy="690319"/>
        </a:xfrm>
        <a:prstGeom prst="roundRect">
          <a:avLst>
            <a:gd name="adj" fmla="val 10000"/>
          </a:avLst>
        </a:prstGeom>
        <a:solidFill>
          <a:schemeClr val="tx1">
            <a:alpha val="90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solidFill>
                <a:schemeClr val="bg1"/>
              </a:solidFill>
            </a:rPr>
            <a:t>Health</a:t>
          </a:r>
        </a:p>
      </dsp:txBody>
      <dsp:txXfrm>
        <a:off x="6787903" y="1908103"/>
        <a:ext cx="1046678" cy="649881"/>
      </dsp:txXfrm>
    </dsp:sp>
    <dsp:sp modelId="{A0190D52-7655-044F-91D3-F9922EB9CC3D}">
      <dsp:nvSpPr>
        <dsp:cNvPr id="0" name=""/>
        <dsp:cNvSpPr/>
      </dsp:nvSpPr>
      <dsp:spPr>
        <a:xfrm>
          <a:off x="7975592" y="1773133"/>
          <a:ext cx="1087116" cy="690319"/>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B03E75-2FCD-9548-98CB-2AD784F55392}">
      <dsp:nvSpPr>
        <dsp:cNvPr id="0" name=""/>
        <dsp:cNvSpPr/>
      </dsp:nvSpPr>
      <dsp:spPr>
        <a:xfrm>
          <a:off x="8096383" y="1887884"/>
          <a:ext cx="1087116" cy="690319"/>
        </a:xfrm>
        <a:prstGeom prst="roundRect">
          <a:avLst>
            <a:gd name="adj" fmla="val 10000"/>
          </a:avLst>
        </a:prstGeom>
        <a:solidFill>
          <a:schemeClr val="tx1">
            <a:alpha val="90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solidFill>
                <a:schemeClr val="bg1"/>
              </a:solidFill>
            </a:rPr>
            <a:t>Employment</a:t>
          </a:r>
        </a:p>
      </dsp:txBody>
      <dsp:txXfrm>
        <a:off x="8116602" y="1908103"/>
        <a:ext cx="1046678" cy="649881"/>
      </dsp:txXfrm>
    </dsp:sp>
    <dsp:sp modelId="{4FEC3319-A108-7A40-97AE-5378DD8C6687}">
      <dsp:nvSpPr>
        <dsp:cNvPr id="0" name=""/>
        <dsp:cNvSpPr/>
      </dsp:nvSpPr>
      <dsp:spPr>
        <a:xfrm>
          <a:off x="9304290" y="1773133"/>
          <a:ext cx="1087116" cy="690319"/>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86B74B-B65F-F44B-BA71-958565CCB4A5}">
      <dsp:nvSpPr>
        <dsp:cNvPr id="0" name=""/>
        <dsp:cNvSpPr/>
      </dsp:nvSpPr>
      <dsp:spPr>
        <a:xfrm>
          <a:off x="9425081" y="1887884"/>
          <a:ext cx="1087116" cy="690319"/>
        </a:xfrm>
        <a:prstGeom prst="roundRect">
          <a:avLst>
            <a:gd name="adj" fmla="val 10000"/>
          </a:avLst>
        </a:prstGeom>
        <a:solidFill>
          <a:schemeClr val="tx1">
            <a:alpha val="90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solidFill>
                <a:schemeClr val="bg1"/>
              </a:solidFill>
            </a:rPr>
            <a:t>Storage facility etc</a:t>
          </a:r>
        </a:p>
      </dsp:txBody>
      <dsp:txXfrm>
        <a:off x="9445300" y="1908103"/>
        <a:ext cx="1046678" cy="64988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EC80FD-F15D-C94F-8245-F8D044DDD341}">
      <dsp:nvSpPr>
        <dsp:cNvPr id="0" name=""/>
        <dsp:cNvSpPr/>
      </dsp:nvSpPr>
      <dsp:spPr>
        <a:xfrm>
          <a:off x="3082131" y="0"/>
          <a:ext cx="4351338" cy="435133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kern="1200" dirty="0"/>
            <a:t>Unfavourable economic condition to adopt high cost technology.</a:t>
          </a:r>
        </a:p>
      </dsp:txBody>
      <dsp:txXfrm>
        <a:off x="4497403" y="217566"/>
        <a:ext cx="1520792" cy="652700"/>
      </dsp:txXfrm>
    </dsp:sp>
    <dsp:sp modelId="{C5456416-485A-6744-BEDF-8B2AA9906DB1}">
      <dsp:nvSpPr>
        <dsp:cNvPr id="0" name=""/>
        <dsp:cNvSpPr/>
      </dsp:nvSpPr>
      <dsp:spPr>
        <a:xfrm>
          <a:off x="3626048" y="1087834"/>
          <a:ext cx="3263503" cy="3263503"/>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kern="1200"/>
            <a:t>High cost of inputs.</a:t>
          </a:r>
        </a:p>
      </dsp:txBody>
      <dsp:txXfrm>
        <a:off x="4497403" y="1291803"/>
        <a:ext cx="1520792" cy="611906"/>
      </dsp:txXfrm>
    </dsp:sp>
    <dsp:sp modelId="{56CC8BD1-4FE8-3F42-8551-2C022A6497F5}">
      <dsp:nvSpPr>
        <dsp:cNvPr id="0" name=""/>
        <dsp:cNvSpPr/>
      </dsp:nvSpPr>
      <dsp:spPr>
        <a:xfrm>
          <a:off x="4169965" y="2175669"/>
          <a:ext cx="2175669" cy="2175669"/>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8232" tIns="78232" rIns="78232" bIns="78232" numCol="1" spcCol="1270" anchor="t" anchorCtr="0">
          <a:noAutofit/>
        </a:bodyPr>
        <a:lstStyle/>
        <a:p>
          <a:pPr marL="0" lvl="0" indent="0" algn="l" defTabSz="488950">
            <a:lnSpc>
              <a:spcPct val="90000"/>
            </a:lnSpc>
            <a:spcBef>
              <a:spcPct val="0"/>
            </a:spcBef>
            <a:spcAft>
              <a:spcPct val="35000"/>
            </a:spcAft>
            <a:buNone/>
          </a:pPr>
          <a:r>
            <a:rPr lang="en-IN" sz="1100" kern="1200" dirty="0"/>
            <a:t>Under privileged rural industries</a:t>
          </a:r>
        </a:p>
        <a:p>
          <a:pPr marL="57150" lvl="1" indent="-57150" algn="l" defTabSz="400050">
            <a:lnSpc>
              <a:spcPct val="90000"/>
            </a:lnSpc>
            <a:spcBef>
              <a:spcPct val="0"/>
            </a:spcBef>
            <a:spcAft>
              <a:spcPct val="15000"/>
            </a:spcAft>
            <a:buChar char="•"/>
          </a:pPr>
          <a:r>
            <a:rPr lang="en-IN" sz="900" kern="1200" dirty="0"/>
            <a:t>lack of advance technology</a:t>
          </a:r>
        </a:p>
      </dsp:txBody>
      <dsp:txXfrm>
        <a:off x="4488584" y="2719586"/>
        <a:ext cx="1538430" cy="108783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DAFEE1-04E9-9F41-BFE5-CB5735941F57}">
      <dsp:nvSpPr>
        <dsp:cNvPr id="0" name=""/>
        <dsp:cNvSpPr/>
      </dsp:nvSpPr>
      <dsp:spPr>
        <a:xfrm>
          <a:off x="2755780" y="0"/>
          <a:ext cx="4351338" cy="4351338"/>
        </a:xfrm>
        <a:prstGeom prst="triangle">
          <a:avLst/>
        </a:prstGeom>
        <a:gradFill rotWithShape="0">
          <a:gsLst>
            <a:gs pos="0">
              <a:schemeClr val="dk2">
                <a:hueOff val="0"/>
                <a:satOff val="0"/>
                <a:lumOff val="0"/>
                <a:alphaOff val="0"/>
                <a:lumMod val="110000"/>
                <a:satMod val="105000"/>
                <a:tint val="67000"/>
              </a:schemeClr>
            </a:gs>
            <a:gs pos="50000">
              <a:schemeClr val="dk2">
                <a:hueOff val="0"/>
                <a:satOff val="0"/>
                <a:lumOff val="0"/>
                <a:alphaOff val="0"/>
                <a:lumMod val="105000"/>
                <a:satMod val="103000"/>
                <a:tint val="73000"/>
              </a:schemeClr>
            </a:gs>
            <a:gs pos="100000">
              <a:schemeClr val="dk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1BE222A1-8E4E-874D-8755-D43F72D91043}">
      <dsp:nvSpPr>
        <dsp:cNvPr id="0" name=""/>
        <dsp:cNvSpPr/>
      </dsp:nvSpPr>
      <dsp:spPr>
        <a:xfrm>
          <a:off x="4931449" y="435558"/>
          <a:ext cx="2828369" cy="1546764"/>
        </a:xfrm>
        <a:prstGeom prst="round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IN" sz="2200" kern="1200"/>
            <a:t>Leadership among the hands of inactive and incompetent people.</a:t>
          </a:r>
        </a:p>
      </dsp:txBody>
      <dsp:txXfrm>
        <a:off x="5006956" y="511065"/>
        <a:ext cx="2677355" cy="1395750"/>
      </dsp:txXfrm>
    </dsp:sp>
    <dsp:sp modelId="{5476F538-1BBA-1A49-B5FF-61752E6E4BB3}">
      <dsp:nvSpPr>
        <dsp:cNvPr id="0" name=""/>
        <dsp:cNvSpPr/>
      </dsp:nvSpPr>
      <dsp:spPr>
        <a:xfrm>
          <a:off x="4931449" y="2175669"/>
          <a:ext cx="2828369" cy="1546764"/>
        </a:xfrm>
        <a:prstGeom prst="round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IN" sz="2200" kern="1200"/>
            <a:t>Self interest of leaders.</a:t>
          </a:r>
        </a:p>
      </dsp:txBody>
      <dsp:txXfrm>
        <a:off x="5006956" y="2251176"/>
        <a:ext cx="2677355" cy="139575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AFFFCF-08BE-0943-8C12-2E020962A373}">
      <dsp:nvSpPr>
        <dsp:cNvPr id="0" name=""/>
        <dsp:cNvSpPr/>
      </dsp:nvSpPr>
      <dsp:spPr>
        <a:xfrm>
          <a:off x="372312" y="88615"/>
          <a:ext cx="1135386" cy="756921"/>
        </a:xfrm>
        <a:prstGeom prst="roundRect">
          <a:avLst/>
        </a:prstGeom>
        <a:solidFill>
          <a:schemeClr val="bg1">
            <a:lumMod val="85000"/>
          </a:schemeClr>
        </a:solidFill>
        <a:ln>
          <a:noFill/>
        </a:ln>
        <a:effectLst/>
      </dsp:spPr>
      <dsp:style>
        <a:lnRef idx="0">
          <a:scrgbClr r="0" g="0" b="0"/>
        </a:lnRef>
        <a:fillRef idx="1">
          <a:scrgbClr r="0" g="0" b="0"/>
        </a:fillRef>
        <a:effectRef idx="2">
          <a:scrgbClr r="0" g="0" b="0"/>
        </a:effectRef>
        <a:fontRef idx="minor"/>
      </dsp:style>
    </dsp:sp>
    <dsp:sp modelId="{477862DE-75DC-B247-AE96-52E1C9CBD47C}">
      <dsp:nvSpPr>
        <dsp:cNvPr id="0" name=""/>
        <dsp:cNvSpPr/>
      </dsp:nvSpPr>
      <dsp:spPr>
        <a:xfrm>
          <a:off x="1555104" y="892869"/>
          <a:ext cx="1608562" cy="9935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a:t>Political interference.</a:t>
          </a:r>
        </a:p>
      </dsp:txBody>
      <dsp:txXfrm>
        <a:off x="1555104" y="892869"/>
        <a:ext cx="1608562" cy="993580"/>
      </dsp:txXfrm>
    </dsp:sp>
    <dsp:sp modelId="{4D349565-0CD0-4E49-9664-433EC03684D1}">
      <dsp:nvSpPr>
        <dsp:cNvPr id="0" name=""/>
        <dsp:cNvSpPr/>
      </dsp:nvSpPr>
      <dsp:spPr>
        <a:xfrm>
          <a:off x="1413181" y="751067"/>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AE42AE30-97B6-0A46-9B13-C7562580DCEB}">
      <dsp:nvSpPr>
        <dsp:cNvPr id="0" name=""/>
        <dsp:cNvSpPr/>
      </dsp:nvSpPr>
      <dsp:spPr>
        <a:xfrm rot="5400000">
          <a:off x="2930415" y="751117"/>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32E4C3F1-EBCC-9F4C-A3E1-C7E4492B4F8D}">
      <dsp:nvSpPr>
        <dsp:cNvPr id="0" name=""/>
        <dsp:cNvSpPr/>
      </dsp:nvSpPr>
      <dsp:spPr>
        <a:xfrm rot="16200000">
          <a:off x="1413131" y="1642081"/>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09CEE89B-639D-7B4C-B249-D85D9052DB16}">
      <dsp:nvSpPr>
        <dsp:cNvPr id="0" name=""/>
        <dsp:cNvSpPr/>
      </dsp:nvSpPr>
      <dsp:spPr>
        <a:xfrm rot="10800000">
          <a:off x="2930465" y="1642031"/>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3AAAB757-61C1-2547-8FDD-2C537168C115}">
      <dsp:nvSpPr>
        <dsp:cNvPr id="0" name=""/>
        <dsp:cNvSpPr/>
      </dsp:nvSpPr>
      <dsp:spPr>
        <a:xfrm>
          <a:off x="3785566" y="88615"/>
          <a:ext cx="1135386" cy="756921"/>
        </a:xfrm>
        <a:prstGeom prst="roundRect">
          <a:avLst/>
        </a:prstGeom>
        <a:solidFill>
          <a:schemeClr val="bg1">
            <a:lumMod val="85000"/>
          </a:schemeClr>
        </a:solidFill>
        <a:ln>
          <a:noFill/>
        </a:ln>
        <a:effectLst/>
      </dsp:spPr>
      <dsp:style>
        <a:lnRef idx="0">
          <a:scrgbClr r="0" g="0" b="0"/>
        </a:lnRef>
        <a:fillRef idx="1">
          <a:scrgbClr r="0" g="0" b="0"/>
        </a:fillRef>
        <a:effectRef idx="2">
          <a:scrgbClr r="0" g="0" b="0"/>
        </a:effectRef>
        <a:fontRef idx="minor"/>
      </dsp:style>
    </dsp:sp>
    <dsp:sp modelId="{1D934A13-7A5E-3542-BCB4-55955267D7F2}">
      <dsp:nvSpPr>
        <dsp:cNvPr id="0" name=""/>
        <dsp:cNvSpPr/>
      </dsp:nvSpPr>
      <dsp:spPr>
        <a:xfrm>
          <a:off x="4968358" y="892869"/>
          <a:ext cx="1608562" cy="9935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a:t>Lack of motivation and interest.</a:t>
          </a:r>
        </a:p>
      </dsp:txBody>
      <dsp:txXfrm>
        <a:off x="4968358" y="892869"/>
        <a:ext cx="1608562" cy="993580"/>
      </dsp:txXfrm>
    </dsp:sp>
    <dsp:sp modelId="{F22C82C7-63ED-4F40-945C-2E3FAA7D2F34}">
      <dsp:nvSpPr>
        <dsp:cNvPr id="0" name=""/>
        <dsp:cNvSpPr/>
      </dsp:nvSpPr>
      <dsp:spPr>
        <a:xfrm>
          <a:off x="4826435" y="751067"/>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16E0A780-9408-CB49-96FF-E14DFF472EDC}">
      <dsp:nvSpPr>
        <dsp:cNvPr id="0" name=""/>
        <dsp:cNvSpPr/>
      </dsp:nvSpPr>
      <dsp:spPr>
        <a:xfrm rot="5400000">
          <a:off x="6343669" y="751117"/>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7F767054-DBF7-FC4B-9392-1FF7EBAFD44E}">
      <dsp:nvSpPr>
        <dsp:cNvPr id="0" name=""/>
        <dsp:cNvSpPr/>
      </dsp:nvSpPr>
      <dsp:spPr>
        <a:xfrm rot="16200000">
          <a:off x="4826385" y="1642081"/>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35560ADA-8E55-F949-8734-46F609D1A1D0}">
      <dsp:nvSpPr>
        <dsp:cNvPr id="0" name=""/>
        <dsp:cNvSpPr/>
      </dsp:nvSpPr>
      <dsp:spPr>
        <a:xfrm rot="10800000">
          <a:off x="6343719" y="1642031"/>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EB3661E3-8BD7-D84A-BF51-152D49F4CE89}">
      <dsp:nvSpPr>
        <dsp:cNvPr id="0" name=""/>
        <dsp:cNvSpPr/>
      </dsp:nvSpPr>
      <dsp:spPr>
        <a:xfrm>
          <a:off x="7198820" y="88615"/>
          <a:ext cx="1135386" cy="756921"/>
        </a:xfrm>
        <a:prstGeom prst="roundRect">
          <a:avLst/>
        </a:prstGeom>
        <a:solidFill>
          <a:schemeClr val="bg1">
            <a:lumMod val="85000"/>
          </a:schemeClr>
        </a:solidFill>
        <a:ln>
          <a:noFill/>
        </a:ln>
        <a:effectLst/>
      </dsp:spPr>
      <dsp:style>
        <a:lnRef idx="0">
          <a:scrgbClr r="0" g="0" b="0"/>
        </a:lnRef>
        <a:fillRef idx="1">
          <a:scrgbClr r="0" g="0" b="0"/>
        </a:fillRef>
        <a:effectRef idx="2">
          <a:scrgbClr r="0" g="0" b="0"/>
        </a:effectRef>
        <a:fontRef idx="minor"/>
      </dsp:style>
    </dsp:sp>
    <dsp:sp modelId="{A8CE3C72-AB0D-4943-A755-D07D20456139}">
      <dsp:nvSpPr>
        <dsp:cNvPr id="0" name=""/>
        <dsp:cNvSpPr/>
      </dsp:nvSpPr>
      <dsp:spPr>
        <a:xfrm>
          <a:off x="8381612" y="892869"/>
          <a:ext cx="1608562" cy="9935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a:t>Unwillingness to work in villages.</a:t>
          </a:r>
        </a:p>
      </dsp:txBody>
      <dsp:txXfrm>
        <a:off x="8381612" y="892869"/>
        <a:ext cx="1608562" cy="993580"/>
      </dsp:txXfrm>
    </dsp:sp>
    <dsp:sp modelId="{66DE20B9-2DBC-B64D-9D03-C0E2ECB9CFDF}">
      <dsp:nvSpPr>
        <dsp:cNvPr id="0" name=""/>
        <dsp:cNvSpPr/>
      </dsp:nvSpPr>
      <dsp:spPr>
        <a:xfrm>
          <a:off x="8239689" y="751067"/>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097209CA-4C63-014E-888E-68C9A67BDE08}">
      <dsp:nvSpPr>
        <dsp:cNvPr id="0" name=""/>
        <dsp:cNvSpPr/>
      </dsp:nvSpPr>
      <dsp:spPr>
        <a:xfrm rot="5400000">
          <a:off x="9756923" y="751117"/>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5BC8A2E7-8AA0-134D-8DA3-C424E82A1C78}">
      <dsp:nvSpPr>
        <dsp:cNvPr id="0" name=""/>
        <dsp:cNvSpPr/>
      </dsp:nvSpPr>
      <dsp:spPr>
        <a:xfrm rot="16200000">
          <a:off x="8239639" y="1642081"/>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B61B037B-4909-E843-8328-D002B0814ACA}">
      <dsp:nvSpPr>
        <dsp:cNvPr id="0" name=""/>
        <dsp:cNvSpPr/>
      </dsp:nvSpPr>
      <dsp:spPr>
        <a:xfrm rot="10800000">
          <a:off x="9756973" y="1642031"/>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F38347AF-D316-8542-88D2-DCF402D3B4D1}">
      <dsp:nvSpPr>
        <dsp:cNvPr id="0" name=""/>
        <dsp:cNvSpPr/>
      </dsp:nvSpPr>
      <dsp:spPr>
        <a:xfrm>
          <a:off x="2078939" y="2322892"/>
          <a:ext cx="1135386" cy="756921"/>
        </a:xfrm>
        <a:prstGeom prst="roundRect">
          <a:avLst/>
        </a:prstGeom>
        <a:solidFill>
          <a:schemeClr val="bg1">
            <a:lumMod val="85000"/>
          </a:schemeClr>
        </a:solidFill>
        <a:ln>
          <a:noFill/>
        </a:ln>
        <a:effectLst/>
      </dsp:spPr>
      <dsp:style>
        <a:lnRef idx="0">
          <a:scrgbClr r="0" g="0" b="0"/>
        </a:lnRef>
        <a:fillRef idx="1">
          <a:scrgbClr r="0" g="0" b="0"/>
        </a:fillRef>
        <a:effectRef idx="2">
          <a:scrgbClr r="0" g="0" b="0"/>
        </a:effectRef>
        <a:fontRef idx="minor"/>
      </dsp:style>
    </dsp:sp>
    <dsp:sp modelId="{32EB9AE6-6CE8-BB44-BA6F-B2C7A2195604}">
      <dsp:nvSpPr>
        <dsp:cNvPr id="0" name=""/>
        <dsp:cNvSpPr/>
      </dsp:nvSpPr>
      <dsp:spPr>
        <a:xfrm>
          <a:off x="3261731" y="3127145"/>
          <a:ext cx="1608562" cy="9935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a:t>Improper utilization of budget.</a:t>
          </a:r>
        </a:p>
      </dsp:txBody>
      <dsp:txXfrm>
        <a:off x="3261731" y="3127145"/>
        <a:ext cx="1608562" cy="993580"/>
      </dsp:txXfrm>
    </dsp:sp>
    <dsp:sp modelId="{E565EBB7-5C3F-AD4B-8047-6CB86DCBD2B1}">
      <dsp:nvSpPr>
        <dsp:cNvPr id="0" name=""/>
        <dsp:cNvSpPr/>
      </dsp:nvSpPr>
      <dsp:spPr>
        <a:xfrm>
          <a:off x="3119808" y="2985344"/>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56D02290-A24A-374A-A72C-45C76B241922}">
      <dsp:nvSpPr>
        <dsp:cNvPr id="0" name=""/>
        <dsp:cNvSpPr/>
      </dsp:nvSpPr>
      <dsp:spPr>
        <a:xfrm rot="5400000">
          <a:off x="4637042" y="2985394"/>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ED4E9488-5450-1549-962F-BDA5EBC04AB2}">
      <dsp:nvSpPr>
        <dsp:cNvPr id="0" name=""/>
        <dsp:cNvSpPr/>
      </dsp:nvSpPr>
      <dsp:spPr>
        <a:xfrm rot="16200000">
          <a:off x="3119758" y="3876358"/>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1AB89E58-E667-F84E-82A5-F80697E804E7}">
      <dsp:nvSpPr>
        <dsp:cNvPr id="0" name=""/>
        <dsp:cNvSpPr/>
      </dsp:nvSpPr>
      <dsp:spPr>
        <a:xfrm rot="10800000">
          <a:off x="4637092" y="3876308"/>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F809C3FB-E0B6-8441-8DFA-EFEC101644CE}">
      <dsp:nvSpPr>
        <dsp:cNvPr id="0" name=""/>
        <dsp:cNvSpPr/>
      </dsp:nvSpPr>
      <dsp:spPr>
        <a:xfrm>
          <a:off x="5492193" y="2322892"/>
          <a:ext cx="1135386" cy="756921"/>
        </a:xfrm>
        <a:prstGeom prst="roundRect">
          <a:avLst/>
        </a:prstGeom>
        <a:solidFill>
          <a:schemeClr val="bg1">
            <a:lumMod val="85000"/>
          </a:schemeClr>
        </a:solidFill>
        <a:ln>
          <a:noFill/>
        </a:ln>
        <a:effectLst/>
      </dsp:spPr>
      <dsp:style>
        <a:lnRef idx="0">
          <a:scrgbClr r="0" g="0" b="0"/>
        </a:lnRef>
        <a:fillRef idx="1">
          <a:scrgbClr r="0" g="0" b="0"/>
        </a:fillRef>
        <a:effectRef idx="2">
          <a:scrgbClr r="0" g="0" b="0"/>
        </a:effectRef>
        <a:fontRef idx="minor"/>
      </dsp:style>
    </dsp:sp>
    <dsp:sp modelId="{84038508-B828-9D4E-A6E2-FA3153083797}">
      <dsp:nvSpPr>
        <dsp:cNvPr id="0" name=""/>
        <dsp:cNvSpPr/>
      </dsp:nvSpPr>
      <dsp:spPr>
        <a:xfrm>
          <a:off x="6674985" y="3127145"/>
          <a:ext cx="1608562" cy="9935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dirty="0"/>
            <a:t>No proper monitoring of programs and lack in their implementation.</a:t>
          </a:r>
        </a:p>
      </dsp:txBody>
      <dsp:txXfrm>
        <a:off x="6674985" y="3127145"/>
        <a:ext cx="1608562" cy="993580"/>
      </dsp:txXfrm>
    </dsp:sp>
    <dsp:sp modelId="{73B939CB-4D3B-C64D-A666-F3B9883E64E1}">
      <dsp:nvSpPr>
        <dsp:cNvPr id="0" name=""/>
        <dsp:cNvSpPr/>
      </dsp:nvSpPr>
      <dsp:spPr>
        <a:xfrm>
          <a:off x="6533062" y="2985344"/>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D64E8D63-DCAA-7341-A67E-C8F4F632D49A}">
      <dsp:nvSpPr>
        <dsp:cNvPr id="0" name=""/>
        <dsp:cNvSpPr/>
      </dsp:nvSpPr>
      <dsp:spPr>
        <a:xfrm rot="5400000">
          <a:off x="8050296" y="2985394"/>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74C15FD5-0C52-7C4B-8D74-C12CFDB7CFC3}">
      <dsp:nvSpPr>
        <dsp:cNvPr id="0" name=""/>
        <dsp:cNvSpPr/>
      </dsp:nvSpPr>
      <dsp:spPr>
        <a:xfrm rot="16200000">
          <a:off x="6533012" y="3876358"/>
          <a:ext cx="386414" cy="3863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 modelId="{7614FD8B-C2B2-5B43-836D-6FE153EA1F47}">
      <dsp:nvSpPr>
        <dsp:cNvPr id="0" name=""/>
        <dsp:cNvSpPr/>
      </dsp:nvSpPr>
      <dsp:spPr>
        <a:xfrm rot="10800000">
          <a:off x="8050346" y="3876308"/>
          <a:ext cx="386314" cy="386414"/>
        </a:xfrm>
        <a:prstGeom prst="halfFrame">
          <a:avLst>
            <a:gd name="adj1" fmla="val 25770"/>
            <a:gd name="adj2" fmla="val 2577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B11012-D63F-8E40-9241-F4C8DEAB3681}">
      <dsp:nvSpPr>
        <dsp:cNvPr id="0" name=""/>
        <dsp:cNvSpPr/>
      </dsp:nvSpPr>
      <dsp:spPr>
        <a:xfrm>
          <a:off x="-4917790" y="-753830"/>
          <a:ext cx="5858998" cy="5858998"/>
        </a:xfrm>
        <a:prstGeom prst="blockArc">
          <a:avLst>
            <a:gd name="adj1" fmla="val 18900000"/>
            <a:gd name="adj2" fmla="val 2700000"/>
            <a:gd name="adj3" fmla="val 369"/>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9AD768F-2EB2-A440-AB2B-146A2C87B62A}">
      <dsp:nvSpPr>
        <dsp:cNvPr id="0" name=""/>
        <dsp:cNvSpPr/>
      </dsp:nvSpPr>
      <dsp:spPr>
        <a:xfrm>
          <a:off x="305246" y="197811"/>
          <a:ext cx="10152263" cy="395449"/>
        </a:xfrm>
        <a:prstGeom prst="rect">
          <a:avLst/>
        </a:prstGeom>
        <a:gradFill rotWithShape="0">
          <a:gsLst>
            <a:gs pos="0">
              <a:schemeClr val="dk2">
                <a:hueOff val="0"/>
                <a:satOff val="0"/>
                <a:lumOff val="0"/>
                <a:alphaOff val="0"/>
                <a:lumMod val="110000"/>
                <a:satMod val="105000"/>
                <a:tint val="67000"/>
              </a:schemeClr>
            </a:gs>
            <a:gs pos="50000">
              <a:schemeClr val="dk2">
                <a:hueOff val="0"/>
                <a:satOff val="0"/>
                <a:lumOff val="0"/>
                <a:alphaOff val="0"/>
                <a:lumMod val="105000"/>
                <a:satMod val="103000"/>
                <a:tint val="73000"/>
              </a:schemeClr>
            </a:gs>
            <a:gs pos="100000">
              <a:schemeClr val="dk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IN" sz="2000" kern="1200" dirty="0"/>
            <a:t>Poverty</a:t>
          </a:r>
        </a:p>
      </dsp:txBody>
      <dsp:txXfrm>
        <a:off x="305246" y="197811"/>
        <a:ext cx="10152263" cy="395449"/>
      </dsp:txXfrm>
    </dsp:sp>
    <dsp:sp modelId="{D2344313-78EE-F24C-84DA-F3BEF00AB59D}">
      <dsp:nvSpPr>
        <dsp:cNvPr id="0" name=""/>
        <dsp:cNvSpPr/>
      </dsp:nvSpPr>
      <dsp:spPr>
        <a:xfrm>
          <a:off x="58090" y="148380"/>
          <a:ext cx="494311" cy="494311"/>
        </a:xfrm>
        <a:prstGeom prst="ellipse">
          <a:avLst/>
        </a:prstGeom>
        <a:gradFill rotWithShape="0">
          <a:gsLst>
            <a:gs pos="0">
              <a:schemeClr val="lt2">
                <a:hueOff val="0"/>
                <a:satOff val="0"/>
                <a:lumOff val="0"/>
                <a:alphaOff val="0"/>
                <a:lumMod val="110000"/>
                <a:satMod val="105000"/>
                <a:tint val="67000"/>
              </a:schemeClr>
            </a:gs>
            <a:gs pos="50000">
              <a:schemeClr val="lt2">
                <a:hueOff val="0"/>
                <a:satOff val="0"/>
                <a:lumOff val="0"/>
                <a:alphaOff val="0"/>
                <a:lumMod val="105000"/>
                <a:satMod val="103000"/>
                <a:tint val="73000"/>
              </a:schemeClr>
            </a:gs>
            <a:gs pos="100000">
              <a:schemeClr val="lt2">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3871A3F1-6734-2244-9CD0-8DA10717B9C8}">
      <dsp:nvSpPr>
        <dsp:cNvPr id="0" name=""/>
        <dsp:cNvSpPr/>
      </dsp:nvSpPr>
      <dsp:spPr>
        <a:xfrm>
          <a:off x="663361" y="791334"/>
          <a:ext cx="9794148" cy="395449"/>
        </a:xfrm>
        <a:prstGeom prst="rect">
          <a:avLst/>
        </a:prstGeom>
        <a:gradFill rotWithShape="0">
          <a:gsLst>
            <a:gs pos="0">
              <a:schemeClr val="dk2">
                <a:hueOff val="0"/>
                <a:satOff val="0"/>
                <a:lumOff val="0"/>
                <a:alphaOff val="0"/>
                <a:lumMod val="110000"/>
                <a:satMod val="105000"/>
                <a:tint val="67000"/>
              </a:schemeClr>
            </a:gs>
            <a:gs pos="50000">
              <a:schemeClr val="dk2">
                <a:hueOff val="0"/>
                <a:satOff val="0"/>
                <a:lumOff val="0"/>
                <a:alphaOff val="0"/>
                <a:lumMod val="105000"/>
                <a:satMod val="103000"/>
                <a:tint val="73000"/>
              </a:schemeClr>
            </a:gs>
            <a:gs pos="100000">
              <a:schemeClr val="dk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IN" sz="2000" kern="1200" dirty="0"/>
            <a:t>Electricity</a:t>
          </a:r>
        </a:p>
      </dsp:txBody>
      <dsp:txXfrm>
        <a:off x="663361" y="791334"/>
        <a:ext cx="9794148" cy="395449"/>
      </dsp:txXfrm>
    </dsp:sp>
    <dsp:sp modelId="{5D568DDD-27E8-A043-89EC-BC94AF13639B}">
      <dsp:nvSpPr>
        <dsp:cNvPr id="0" name=""/>
        <dsp:cNvSpPr/>
      </dsp:nvSpPr>
      <dsp:spPr>
        <a:xfrm>
          <a:off x="416205" y="741903"/>
          <a:ext cx="494311" cy="494311"/>
        </a:xfrm>
        <a:prstGeom prst="ellipse">
          <a:avLst/>
        </a:prstGeom>
        <a:gradFill rotWithShape="0">
          <a:gsLst>
            <a:gs pos="0">
              <a:schemeClr val="lt2">
                <a:hueOff val="0"/>
                <a:satOff val="0"/>
                <a:lumOff val="0"/>
                <a:alphaOff val="0"/>
                <a:lumMod val="110000"/>
                <a:satMod val="105000"/>
                <a:tint val="67000"/>
              </a:schemeClr>
            </a:gs>
            <a:gs pos="50000">
              <a:schemeClr val="lt2">
                <a:hueOff val="0"/>
                <a:satOff val="0"/>
                <a:lumOff val="0"/>
                <a:alphaOff val="0"/>
                <a:lumMod val="105000"/>
                <a:satMod val="103000"/>
                <a:tint val="73000"/>
              </a:schemeClr>
            </a:gs>
            <a:gs pos="100000">
              <a:schemeClr val="lt2">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830BDB99-3AB0-8947-97CB-BB2911A9FCA8}">
      <dsp:nvSpPr>
        <dsp:cNvPr id="0" name=""/>
        <dsp:cNvSpPr/>
      </dsp:nvSpPr>
      <dsp:spPr>
        <a:xfrm>
          <a:off x="859606" y="1384421"/>
          <a:ext cx="9597902" cy="395449"/>
        </a:xfrm>
        <a:prstGeom prst="rect">
          <a:avLst/>
        </a:prstGeom>
        <a:gradFill rotWithShape="0">
          <a:gsLst>
            <a:gs pos="0">
              <a:schemeClr val="dk2">
                <a:hueOff val="0"/>
                <a:satOff val="0"/>
                <a:lumOff val="0"/>
                <a:alphaOff val="0"/>
                <a:lumMod val="110000"/>
                <a:satMod val="105000"/>
                <a:tint val="67000"/>
              </a:schemeClr>
            </a:gs>
            <a:gs pos="50000">
              <a:schemeClr val="dk2">
                <a:hueOff val="0"/>
                <a:satOff val="0"/>
                <a:lumOff val="0"/>
                <a:alphaOff val="0"/>
                <a:lumMod val="105000"/>
                <a:satMod val="103000"/>
                <a:tint val="73000"/>
              </a:schemeClr>
            </a:gs>
            <a:gs pos="100000">
              <a:schemeClr val="dk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IN" sz="2000" kern="1200" dirty="0"/>
            <a:t>Water</a:t>
          </a:r>
        </a:p>
      </dsp:txBody>
      <dsp:txXfrm>
        <a:off x="859606" y="1384421"/>
        <a:ext cx="9597902" cy="395449"/>
      </dsp:txXfrm>
    </dsp:sp>
    <dsp:sp modelId="{D2D65249-2542-0E4C-8267-E831B3C1ADC4}">
      <dsp:nvSpPr>
        <dsp:cNvPr id="0" name=""/>
        <dsp:cNvSpPr/>
      </dsp:nvSpPr>
      <dsp:spPr>
        <a:xfrm>
          <a:off x="612450" y="1334990"/>
          <a:ext cx="494311" cy="494311"/>
        </a:xfrm>
        <a:prstGeom prst="ellipse">
          <a:avLst/>
        </a:prstGeom>
        <a:gradFill rotWithShape="0">
          <a:gsLst>
            <a:gs pos="0">
              <a:schemeClr val="lt2">
                <a:hueOff val="0"/>
                <a:satOff val="0"/>
                <a:lumOff val="0"/>
                <a:alphaOff val="0"/>
                <a:lumMod val="110000"/>
                <a:satMod val="105000"/>
                <a:tint val="67000"/>
              </a:schemeClr>
            </a:gs>
            <a:gs pos="50000">
              <a:schemeClr val="lt2">
                <a:hueOff val="0"/>
                <a:satOff val="0"/>
                <a:lumOff val="0"/>
                <a:alphaOff val="0"/>
                <a:lumMod val="105000"/>
                <a:satMod val="103000"/>
                <a:tint val="73000"/>
              </a:schemeClr>
            </a:gs>
            <a:gs pos="100000">
              <a:schemeClr val="lt2">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96FC13FB-913B-8F4B-B021-8631A92AF9AE}">
      <dsp:nvSpPr>
        <dsp:cNvPr id="0" name=""/>
        <dsp:cNvSpPr/>
      </dsp:nvSpPr>
      <dsp:spPr>
        <a:xfrm>
          <a:off x="922266" y="1977944"/>
          <a:ext cx="9535243" cy="395449"/>
        </a:xfrm>
        <a:prstGeom prst="rect">
          <a:avLst/>
        </a:prstGeom>
        <a:gradFill rotWithShape="0">
          <a:gsLst>
            <a:gs pos="0">
              <a:schemeClr val="dk2">
                <a:hueOff val="0"/>
                <a:satOff val="0"/>
                <a:lumOff val="0"/>
                <a:alphaOff val="0"/>
                <a:lumMod val="110000"/>
                <a:satMod val="105000"/>
                <a:tint val="67000"/>
              </a:schemeClr>
            </a:gs>
            <a:gs pos="50000">
              <a:schemeClr val="dk2">
                <a:hueOff val="0"/>
                <a:satOff val="0"/>
                <a:lumOff val="0"/>
                <a:alphaOff val="0"/>
                <a:lumMod val="105000"/>
                <a:satMod val="103000"/>
                <a:tint val="73000"/>
              </a:schemeClr>
            </a:gs>
            <a:gs pos="100000">
              <a:schemeClr val="dk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IN" sz="2000" kern="1200" dirty="0"/>
            <a:t>Caste System</a:t>
          </a:r>
        </a:p>
      </dsp:txBody>
      <dsp:txXfrm>
        <a:off x="922266" y="1977944"/>
        <a:ext cx="9535243" cy="395449"/>
      </dsp:txXfrm>
    </dsp:sp>
    <dsp:sp modelId="{25B28EC0-08DB-FD4A-AA4E-4F1CB14B2E49}">
      <dsp:nvSpPr>
        <dsp:cNvPr id="0" name=""/>
        <dsp:cNvSpPr/>
      </dsp:nvSpPr>
      <dsp:spPr>
        <a:xfrm>
          <a:off x="675110" y="1928513"/>
          <a:ext cx="494311" cy="494311"/>
        </a:xfrm>
        <a:prstGeom prst="ellipse">
          <a:avLst/>
        </a:prstGeom>
        <a:gradFill rotWithShape="0">
          <a:gsLst>
            <a:gs pos="0">
              <a:schemeClr val="lt2">
                <a:hueOff val="0"/>
                <a:satOff val="0"/>
                <a:lumOff val="0"/>
                <a:alphaOff val="0"/>
                <a:lumMod val="110000"/>
                <a:satMod val="105000"/>
                <a:tint val="67000"/>
              </a:schemeClr>
            </a:gs>
            <a:gs pos="50000">
              <a:schemeClr val="lt2">
                <a:hueOff val="0"/>
                <a:satOff val="0"/>
                <a:lumOff val="0"/>
                <a:alphaOff val="0"/>
                <a:lumMod val="105000"/>
                <a:satMod val="103000"/>
                <a:tint val="73000"/>
              </a:schemeClr>
            </a:gs>
            <a:gs pos="100000">
              <a:schemeClr val="lt2">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89DC2AEA-14C6-2A41-9CCA-09C1A24F32A7}">
      <dsp:nvSpPr>
        <dsp:cNvPr id="0" name=""/>
        <dsp:cNvSpPr/>
      </dsp:nvSpPr>
      <dsp:spPr>
        <a:xfrm>
          <a:off x="859606" y="2571466"/>
          <a:ext cx="9597902" cy="395449"/>
        </a:xfrm>
        <a:prstGeom prst="rect">
          <a:avLst/>
        </a:prstGeom>
        <a:gradFill rotWithShape="0">
          <a:gsLst>
            <a:gs pos="0">
              <a:schemeClr val="dk2">
                <a:hueOff val="0"/>
                <a:satOff val="0"/>
                <a:lumOff val="0"/>
                <a:alphaOff val="0"/>
                <a:lumMod val="110000"/>
                <a:satMod val="105000"/>
                <a:tint val="67000"/>
              </a:schemeClr>
            </a:gs>
            <a:gs pos="50000">
              <a:schemeClr val="dk2">
                <a:hueOff val="0"/>
                <a:satOff val="0"/>
                <a:lumOff val="0"/>
                <a:alphaOff val="0"/>
                <a:lumMod val="105000"/>
                <a:satMod val="103000"/>
                <a:tint val="73000"/>
              </a:schemeClr>
            </a:gs>
            <a:gs pos="100000">
              <a:schemeClr val="dk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IN" sz="2000" kern="1200" dirty="0"/>
            <a:t>Education</a:t>
          </a:r>
        </a:p>
      </dsp:txBody>
      <dsp:txXfrm>
        <a:off x="859606" y="2571466"/>
        <a:ext cx="9597902" cy="395449"/>
      </dsp:txXfrm>
    </dsp:sp>
    <dsp:sp modelId="{D2FB25A2-DDCF-8349-92C6-7A9D59C4DEB1}">
      <dsp:nvSpPr>
        <dsp:cNvPr id="0" name=""/>
        <dsp:cNvSpPr/>
      </dsp:nvSpPr>
      <dsp:spPr>
        <a:xfrm>
          <a:off x="612450" y="2522035"/>
          <a:ext cx="494311" cy="494311"/>
        </a:xfrm>
        <a:prstGeom prst="ellipse">
          <a:avLst/>
        </a:prstGeom>
        <a:gradFill rotWithShape="0">
          <a:gsLst>
            <a:gs pos="0">
              <a:schemeClr val="lt2">
                <a:hueOff val="0"/>
                <a:satOff val="0"/>
                <a:lumOff val="0"/>
                <a:alphaOff val="0"/>
                <a:lumMod val="110000"/>
                <a:satMod val="105000"/>
                <a:tint val="67000"/>
              </a:schemeClr>
            </a:gs>
            <a:gs pos="50000">
              <a:schemeClr val="lt2">
                <a:hueOff val="0"/>
                <a:satOff val="0"/>
                <a:lumOff val="0"/>
                <a:alphaOff val="0"/>
                <a:lumMod val="105000"/>
                <a:satMod val="103000"/>
                <a:tint val="73000"/>
              </a:schemeClr>
            </a:gs>
            <a:gs pos="100000">
              <a:schemeClr val="lt2">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AE0738B6-5570-3546-805C-FEC16C647735}">
      <dsp:nvSpPr>
        <dsp:cNvPr id="0" name=""/>
        <dsp:cNvSpPr/>
      </dsp:nvSpPr>
      <dsp:spPr>
        <a:xfrm>
          <a:off x="663361" y="3164554"/>
          <a:ext cx="9794148" cy="395449"/>
        </a:xfrm>
        <a:prstGeom prst="rect">
          <a:avLst/>
        </a:prstGeom>
        <a:gradFill rotWithShape="0">
          <a:gsLst>
            <a:gs pos="0">
              <a:schemeClr val="dk2">
                <a:hueOff val="0"/>
                <a:satOff val="0"/>
                <a:lumOff val="0"/>
                <a:alphaOff val="0"/>
                <a:lumMod val="110000"/>
                <a:satMod val="105000"/>
                <a:tint val="67000"/>
              </a:schemeClr>
            </a:gs>
            <a:gs pos="50000">
              <a:schemeClr val="dk2">
                <a:hueOff val="0"/>
                <a:satOff val="0"/>
                <a:lumOff val="0"/>
                <a:alphaOff val="0"/>
                <a:lumMod val="105000"/>
                <a:satMod val="103000"/>
                <a:tint val="73000"/>
              </a:schemeClr>
            </a:gs>
            <a:gs pos="100000">
              <a:schemeClr val="dk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IN" sz="2000" kern="1200" dirty="0"/>
            <a:t>Female Foeticide</a:t>
          </a:r>
        </a:p>
      </dsp:txBody>
      <dsp:txXfrm>
        <a:off x="663361" y="3164554"/>
        <a:ext cx="9794148" cy="395449"/>
      </dsp:txXfrm>
    </dsp:sp>
    <dsp:sp modelId="{EFB08414-0910-9B4B-A973-ABC693623A85}">
      <dsp:nvSpPr>
        <dsp:cNvPr id="0" name=""/>
        <dsp:cNvSpPr/>
      </dsp:nvSpPr>
      <dsp:spPr>
        <a:xfrm>
          <a:off x="416205" y="3115122"/>
          <a:ext cx="494311" cy="494311"/>
        </a:xfrm>
        <a:prstGeom prst="ellipse">
          <a:avLst/>
        </a:prstGeom>
        <a:gradFill rotWithShape="0">
          <a:gsLst>
            <a:gs pos="0">
              <a:schemeClr val="lt2">
                <a:hueOff val="0"/>
                <a:satOff val="0"/>
                <a:lumOff val="0"/>
                <a:alphaOff val="0"/>
                <a:lumMod val="110000"/>
                <a:satMod val="105000"/>
                <a:tint val="67000"/>
              </a:schemeClr>
            </a:gs>
            <a:gs pos="50000">
              <a:schemeClr val="lt2">
                <a:hueOff val="0"/>
                <a:satOff val="0"/>
                <a:lumOff val="0"/>
                <a:alphaOff val="0"/>
                <a:lumMod val="105000"/>
                <a:satMod val="103000"/>
                <a:tint val="73000"/>
              </a:schemeClr>
            </a:gs>
            <a:gs pos="100000">
              <a:schemeClr val="lt2">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798D0F14-A8E2-E040-871F-CEB53CCC8C2F}">
      <dsp:nvSpPr>
        <dsp:cNvPr id="0" name=""/>
        <dsp:cNvSpPr/>
      </dsp:nvSpPr>
      <dsp:spPr>
        <a:xfrm>
          <a:off x="305246" y="3758076"/>
          <a:ext cx="10152263" cy="395449"/>
        </a:xfrm>
        <a:prstGeom prst="rect">
          <a:avLst/>
        </a:prstGeom>
        <a:gradFill rotWithShape="0">
          <a:gsLst>
            <a:gs pos="0">
              <a:schemeClr val="dk2">
                <a:hueOff val="0"/>
                <a:satOff val="0"/>
                <a:lumOff val="0"/>
                <a:alphaOff val="0"/>
                <a:lumMod val="110000"/>
                <a:satMod val="105000"/>
                <a:tint val="67000"/>
              </a:schemeClr>
            </a:gs>
            <a:gs pos="50000">
              <a:schemeClr val="dk2">
                <a:hueOff val="0"/>
                <a:satOff val="0"/>
                <a:lumOff val="0"/>
                <a:alphaOff val="0"/>
                <a:lumMod val="105000"/>
                <a:satMod val="103000"/>
                <a:tint val="73000"/>
              </a:schemeClr>
            </a:gs>
            <a:gs pos="100000">
              <a:schemeClr val="dk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13888" tIns="50800" rIns="50800" bIns="50800" numCol="1" spcCol="1270" anchor="ctr" anchorCtr="0">
          <a:noAutofit/>
        </a:bodyPr>
        <a:lstStyle/>
        <a:p>
          <a:pPr marL="0" lvl="0" indent="0" algn="l" defTabSz="889000">
            <a:lnSpc>
              <a:spcPct val="90000"/>
            </a:lnSpc>
            <a:spcBef>
              <a:spcPct val="0"/>
            </a:spcBef>
            <a:spcAft>
              <a:spcPct val="35000"/>
            </a:spcAft>
            <a:buNone/>
          </a:pPr>
          <a:r>
            <a:rPr lang="en-IN" sz="2000" kern="1200" dirty="0"/>
            <a:t>Sanitizing</a:t>
          </a:r>
        </a:p>
      </dsp:txBody>
      <dsp:txXfrm>
        <a:off x="305246" y="3758076"/>
        <a:ext cx="10152263" cy="395449"/>
      </dsp:txXfrm>
    </dsp:sp>
    <dsp:sp modelId="{E56069D3-541F-224B-82AF-3BDE01D3ED05}">
      <dsp:nvSpPr>
        <dsp:cNvPr id="0" name=""/>
        <dsp:cNvSpPr/>
      </dsp:nvSpPr>
      <dsp:spPr>
        <a:xfrm>
          <a:off x="58090" y="3708645"/>
          <a:ext cx="494311" cy="494311"/>
        </a:xfrm>
        <a:prstGeom prst="ellipse">
          <a:avLst/>
        </a:prstGeom>
        <a:gradFill rotWithShape="0">
          <a:gsLst>
            <a:gs pos="0">
              <a:schemeClr val="lt2">
                <a:hueOff val="0"/>
                <a:satOff val="0"/>
                <a:lumOff val="0"/>
                <a:alphaOff val="0"/>
                <a:lumMod val="110000"/>
                <a:satMod val="105000"/>
                <a:tint val="67000"/>
              </a:schemeClr>
            </a:gs>
            <a:gs pos="50000">
              <a:schemeClr val="lt2">
                <a:hueOff val="0"/>
                <a:satOff val="0"/>
                <a:lumOff val="0"/>
                <a:alphaOff val="0"/>
                <a:lumMod val="105000"/>
                <a:satMod val="103000"/>
                <a:tint val="73000"/>
              </a:schemeClr>
            </a:gs>
            <a:gs pos="100000">
              <a:schemeClr val="lt2">
                <a:hueOff val="0"/>
                <a:satOff val="0"/>
                <a:lumOff val="0"/>
                <a:alphaOff val="0"/>
                <a:lumMod val="105000"/>
                <a:satMod val="109000"/>
                <a:tint val="81000"/>
              </a:schemeClr>
            </a:gs>
          </a:gsLst>
          <a:lin ang="5400000" scaled="0"/>
        </a:gra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BubblePictureList">
  <dgm:title val=""/>
  <dgm:desc val=""/>
  <dgm:catLst>
    <dgm:cat type="picture" pri="22000"/>
    <dgm:cat type="pictureconvert" pri="22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8"/>
      <dgm:chPref val="8"/>
      <dgm:dir/>
    </dgm:varLst>
    <dgm:shape xmlns:r="http://schemas.openxmlformats.org/officeDocument/2006/relationships" r:blip="">
      <dgm:adjLst/>
    </dgm:shape>
    <dgm:choose name="Name1">
      <dgm:if name="Name2" axis="ch" ptType="node" func="cnt" op="equ" val="1">
        <dgm:alg type="composite">
          <dgm:param type="ar" val="1.7423"/>
        </dgm:alg>
        <dgm:choose name="Name3">
          <dgm:if name="Name4" func="var" arg="dir" op="equ" val="norm">
            <dgm:constrLst>
              <dgm:constr type="primFontSz" for="des" ptType="node" op="equ" val="65"/>
              <dgm:constr type="l" for="ch" forName="parent_text_1" refType="w" fact="0"/>
              <dgm:constr type="t" for="ch" forName="parent_text_1" refType="h" fact="0"/>
              <dgm:constr type="w" for="ch" forName="parent_text_1" refType="w" fact="0.6457"/>
              <dgm:constr type="h" for="ch" forName="parent_text_1" refType="h" fact="0.225"/>
              <dgm:constr type="l" for="ch" forName="image_accent_1" refType="w" fact="0.4305"/>
              <dgm:constr type="t" for="ch" forName="image_accent_1" refType="h" fact="0.2417"/>
              <dgm:constr type="w" for="ch" forName="image_accent_1" refType="w" fact="0.4352"/>
              <dgm:constr type="h" for="ch" forName="image_accent_1" refType="h" fact="0.7583"/>
              <dgm:constr type="l" for="ch" forName="accent_1" refType="w" fact="0.8709"/>
              <dgm:constr type="t" for="ch" forName="accent_1" refType="h" fact="0.1491"/>
              <dgm:constr type="w" for="ch" forName="accent_1" refType="w" fact="0.1291"/>
              <dgm:constr type="h" for="ch" forName="accent_1" refType="h" fact="0.225"/>
              <dgm:constr type="l" for="ch" forName="image_1" refType="w" fact="0.4457"/>
              <dgm:constr type="t" for="ch" forName="image_1" refType="h" fact="0.2709"/>
              <dgm:constr type="w" for="ch" forName="image_1" refType="w" fact="0.4018"/>
              <dgm:constr type="h" for="ch" forName="image_1" refType="h" fact="0.7"/>
            </dgm:constrLst>
          </dgm:if>
          <dgm:else name="Name5">
            <dgm:constrLst>
              <dgm:constr type="primFontSz" for="des" ptType="node" op="equ" val="65"/>
              <dgm:constr type="l" for="ch" forName="parent_text_1" refType="w" fact="0.3543"/>
              <dgm:constr type="t" for="ch" forName="parent_text_1" refType="h" fact="0"/>
              <dgm:constr type="w" for="ch" forName="parent_text_1" refType="w" fact="0.6457"/>
              <dgm:constr type="h" for="ch" forName="parent_text_1" refType="h" fact="0.225"/>
              <dgm:constr type="l" for="ch" forName="image_accent_1" refType="w" fact="0.1344"/>
              <dgm:constr type="t" for="ch" forName="image_accent_1" refType="h" fact="0.2417"/>
              <dgm:constr type="w" for="ch" forName="image_accent_1" refType="w" fact="0.4352"/>
              <dgm:constr type="h" for="ch" forName="image_accent_1" refType="h" fact="0.7583"/>
              <dgm:constr type="l" for="ch" forName="accent_1" refType="w" fact="0"/>
              <dgm:constr type="t" for="ch" forName="accent_1" refType="h" fact="0.1491"/>
              <dgm:constr type="w" for="ch" forName="accent_1" refType="w" fact="0.1291"/>
              <dgm:constr type="h" for="ch" forName="accent_1" refType="h" fact="0.225"/>
              <dgm:constr type="l" for="ch" forName="image_1" refType="w" fact="0.1525"/>
              <dgm:constr type="t" for="ch" forName="image_1" refType="h" fact="0.2709"/>
              <dgm:constr type="w" for="ch" forName="image_1" refType="w" fact="0.4018"/>
              <dgm:constr type="h" for="ch" forName="image_1" refType="h" fact="0.7"/>
            </dgm:constrLst>
          </dgm:else>
        </dgm:choose>
      </dgm:if>
      <dgm:if name="Name6" axis="ch" ptType="node" func="cnt" op="equ" val="2">
        <dgm:alg type="composite">
          <dgm:param type="ar" val="3.193"/>
        </dgm:alg>
        <dgm:choose name="Name7">
          <dgm:if name="Name8" func="var" arg="dir" op="equ" val="norm">
            <dgm:constrLst>
              <dgm:constr type="primFontSz" for="des" ptType="node" op="equ" val="65"/>
              <dgm:constr type="l" for="ch" forName="image_accent_1" refType="w" fact="0.2342"/>
              <dgm:constr type="t" for="ch" forName="image_accent_1" refType="h" fact="0.2354"/>
              <dgm:constr type="w" for="ch" forName="image_accent_1" refType="w" fact="0.2394"/>
              <dgm:constr type="h" for="ch" forName="image_accent_1" refType="h" fact="0.7646"/>
              <dgm:constr type="l" for="ch" forName="image_1" refType="w" fact="0.2434"/>
              <dgm:constr type="t" for="ch" forName="image_1" refType="h" fact="0.2648"/>
              <dgm:constr type="w" for="ch" forName="image_1" refType="w" fact="0.2211"/>
              <dgm:constr type="h" for="ch" forName="image_1" refType="h" fact="0.7058"/>
              <dgm:constr type="l" for="ch" forName="parent_text_1" refType="w" fact="0"/>
              <dgm:constr type="t" for="ch" forName="parent_text_1" refType="h" fact="0"/>
              <dgm:constr type="w" for="ch" forName="parent_text_1" refType="w" fact="0.3553"/>
              <dgm:constr type="h" for="ch" forName="parent_text_1" refType="h" fact="0.215"/>
              <dgm:constr type="l" for="ch" forName="image_accent_2" refType="w" fact="0.5"/>
              <dgm:constr type="t" for="ch" forName="image_accent_2" refType="h" fact="0.3883"/>
              <dgm:constr type="w" for="ch" forName="image_accent_2" refType="w" fact="0.1253"/>
              <dgm:constr type="h" for="ch" forName="image_accent_2" refType="h" fact="0.4"/>
              <dgm:constr type="l" for="ch" forName="image_2" refType="w" fact="0.5074"/>
              <dgm:constr type="t" for="ch" forName="image_2" refType="h" fact="0.4118"/>
              <dgm:constr type="w" for="ch" forName="image_2" refType="w" fact="0.1105"/>
              <dgm:constr type="h" for="ch" forName="image_2" refType="h" fact="0.3529"/>
              <dgm:constr type="l" for="ch" forName="parent_text_2" refType="w" fact="0.6447"/>
              <dgm:constr type="t" for="ch" forName="parent_text_2" refType="h" fact="0.4118"/>
              <dgm:constr type="w" for="ch" forName="parent_text_2" refType="w" fact="0.3553"/>
              <dgm:constr type="h" for="ch" forName="parent_text_2" refType="h" fact="0.3529"/>
              <dgm:constr type="l" for="ch" forName="accent_1" refType="w" fact="0.6316"/>
              <dgm:constr type="t" for="ch" forName="accent_1" refType="h" fact="0.7899"/>
              <dgm:constr type="w" for="ch" forName="accent_1" refType="w" fact="0.0395"/>
              <dgm:constr type="h" for="ch" forName="accent_1" refType="h" fact="0.126"/>
            </dgm:constrLst>
          </dgm:if>
          <dgm:else name="Name9">
            <dgm:constrLst>
              <dgm:constr type="primFontSz" for="des" ptType="node" op="equ" val="65"/>
              <dgm:constr type="l" for="ch" forName="image_accent_2" refType="w" fact="0.3747"/>
              <dgm:constr type="t" for="ch" forName="image_accent_2" refType="h" fact="0.3883"/>
              <dgm:constr type="w" for="ch" forName="image_accent_2" refType="w" fact="0.1253"/>
              <dgm:constr type="h" for="ch" forName="image_accent_2" refType="h" fact="0.4"/>
              <dgm:constr type="l" for="ch" forName="image_2" refType="w" fact="0.3821"/>
              <dgm:constr type="t" for="ch" forName="image_2" refType="h" fact="0.4118"/>
              <dgm:constr type="w" for="ch" forName="image_2" refType="w" fact="0.1105"/>
              <dgm:constr type="h" for="ch" forName="image_2" refType="h" fact="0.3529"/>
              <dgm:constr type="l" for="ch" forName="parent_text_1" refType="w" fact="0.6447"/>
              <dgm:constr type="t" for="ch" forName="parent_text_1" refType="h" fact="0"/>
              <dgm:constr type="w" for="ch" forName="parent_text_1" refType="w" fact="0.3553"/>
              <dgm:constr type="h" for="ch" forName="parent_text_1" refType="h" fact="0.215"/>
              <dgm:constr type="l" for="ch" forName="parent_text_2" refType="w" fact="0"/>
              <dgm:constr type="t" for="ch" forName="parent_text_2" refType="h" fact="0.4118"/>
              <dgm:constr type="w" for="ch" forName="parent_text_2" refType="w" fact="0.3553"/>
              <dgm:constr type="h" for="ch" forName="parent_text_2" refType="h" fact="0.3529"/>
              <dgm:constr type="l" for="ch" forName="image_accent_1" refType="w" fact="0.5263"/>
              <dgm:constr type="t" for="ch" forName="image_accent_1" refType="h" fact="0.2354"/>
              <dgm:constr type="w" for="ch" forName="image_accent_1" refType="w" fact="0.2394"/>
              <dgm:constr type="h" for="ch" forName="image_accent_1" refType="h" fact="0.7646"/>
              <dgm:constr type="l" for="ch" forName="image_1" refType="w" fact="0.5355"/>
              <dgm:constr type="t" for="ch" forName="image_1" refType="h" fact="0.2648"/>
              <dgm:constr type="w" for="ch" forName="image_1" refType="w" fact="0.2211"/>
              <dgm:constr type="h" for="ch" forName="image_1" refType="h" fact="0.7058"/>
              <dgm:constr type="l" for="ch" forName="accent_1" refType="w" fact="0.3289"/>
              <dgm:constr type="t" for="ch" forName="accent_1" refType="h" fact="0.7899"/>
              <dgm:constr type="w" for="ch" forName="accent_1" refType="w" fact="0.0395"/>
              <dgm:constr type="h" for="ch" forName="accent_1" refType="h" fact="0.126"/>
            </dgm:constrLst>
          </dgm:else>
        </dgm:choose>
      </dgm:if>
      <dgm:if name="Name10" axis="ch" ptType="node" func="cnt" op="equ" val="3">
        <dgm:alg type="composite">
          <dgm:param type="ar" val="2.4052"/>
        </dgm:alg>
        <dgm:choose name="Name11">
          <dgm:if name="Name12" func="var" arg="dir" op="equ" val="norm">
            <dgm:constrLst>
              <dgm:constr type="primFontSz" for="des" ptType="node" op="equ" val="65"/>
              <dgm:constr type="l" for="ch" forName="accent_3" refType="w" fact="0.6316"/>
              <dgm:constr type="t" for="ch" forName="accent_3" refType="h" fact="0.8355"/>
              <dgm:constr type="w" for="ch" forName="accent_3" refType="w" fact="0.0395"/>
              <dgm:constr type="h" for="ch" forName="accent_3" refType="h" fact="0.0949"/>
              <dgm:constr type="l" for="ch" forName="image_accent_2" refType="w" fact="0.4936"/>
              <dgm:constr type="t" for="ch" forName="image_accent_2" refType="h" fact="0.5329"/>
              <dgm:constr type="w" for="ch" forName="image_accent_2" refType="w" fact="0.1253"/>
              <dgm:constr type="h" for="ch" forName="image_accent_2" refType="h" fact="0.3013"/>
              <dgm:constr type="l" for="ch" forName="image_2" refType="w" fact="0.501"/>
              <dgm:constr type="t" for="ch" forName="image_2" refType="h" fact="0.5507"/>
              <dgm:constr type="w" for="ch" forName="image_2" refType="w" fact="0.1105"/>
              <dgm:constr type="h" for="ch" forName="image_2" refType="h" fact="0.2658"/>
              <dgm:constr type="l" for="ch" forName="image_accent_3" refType="w" fact="0.4446"/>
              <dgm:constr type="t" for="ch" forName="image_accent_3" refType="h" fact="0.1076"/>
              <dgm:constr type="w" for="ch" forName="image_accent_3" refType="w" fact="0.1606"/>
              <dgm:constr type="h" for="ch" forName="image_accent_3" refType="h" fact="0.3864"/>
              <dgm:constr type="l" for="ch" forName="image_3" refType="w" fact="0.4531"/>
              <dgm:constr type="t" for="ch" forName="image_3" refType="h" fact="0.128"/>
              <dgm:constr type="w" for="ch" forName="image_3" refType="w" fact="0.1437"/>
              <dgm:constr type="h" for="ch" forName="image_3" refType="h" fact="0.3456"/>
              <dgm:constr type="l" for="ch" forName="image_accent_1" refType="w" fact="0.2368"/>
              <dgm:constr type="t" for="ch" forName="image_accent_1" refType="h" fact="0.4241"/>
              <dgm:constr type="w" for="ch" forName="image_accent_1" refType="w" fact="0.2394"/>
              <dgm:constr type="h" for="ch" forName="image_accent_1" refType="h" fact="0.5759"/>
              <dgm:constr type="l" for="ch" forName="image_1" refType="w" fact="0.246"/>
              <dgm:constr type="t" for="ch" forName="image_1" refType="h" fact="0.4462"/>
              <dgm:constr type="w" for="ch" forName="image_1" refType="w" fact="0.2211"/>
              <dgm:constr type="h" for="ch" forName="image_1" refType="h" fact="0.5317"/>
              <dgm:constr type="l" for="ch" forName="parent_text_1" refType="w" fact="0"/>
              <dgm:constr type="t" for="ch" forName="parent_text_1" refType="h" fact="0.128"/>
              <dgm:constr type="w" for="ch" forName="parent_text_1" refType="w" fact="0.3553"/>
              <dgm:constr type="h" for="ch" forName="parent_text_1" refType="h" fact="0.2775"/>
              <dgm:constr type="l" for="ch" forName="accent_1" refType="w" fact="0.3895"/>
              <dgm:constr type="t" for="ch" forName="accent_1" refType="h" fact="0"/>
              <dgm:constr type="w" for="ch" forName="accent_1" refType="w" fact="0.0711"/>
              <dgm:constr type="h" for="ch" forName="accent_1" refType="h" fact="0.1709"/>
              <dgm:constr type="l" for="ch" forName="parent_text_2" refType="w" fact="0.6447"/>
              <dgm:constr type="t" for="ch" forName="parent_text_2" refType="h" fact="0.5507"/>
              <dgm:constr type="w" for="ch" forName="parent_text_2" refType="w" fact="0.3553"/>
              <dgm:constr type="h" for="ch" forName="parent_text_2" refType="h" fact="0.2658"/>
              <dgm:constr type="l" for="ch" forName="parent_text_3" refType="w" fact="0.6316"/>
              <dgm:constr type="t" for="ch" forName="parent_text_3" refType="h" fact="0.128"/>
              <dgm:constr type="w" for="ch" forName="parent_text_3" refType="w" fact="0.3553"/>
              <dgm:constr type="h" for="ch" forName="parent_text_3" refType="h" fact="0.3456"/>
              <dgm:constr type="l" for="ch" forName="accent_2" refType="w" fact="0.5789"/>
              <dgm:constr type="t" for="ch" forName="accent_2" refType="h" fact="0.0127"/>
              <dgm:constr type="w" for="ch" forName="accent_2" refType="w" fact="0.0526"/>
              <dgm:constr type="h" for="ch" forName="accent_2" refType="h" fact="0.1266"/>
            </dgm:constrLst>
          </dgm:if>
          <dgm:else name="Name13">
            <dgm:constrLst>
              <dgm:constr type="primFontSz" for="des" ptType="node" op="equ" val="65"/>
              <dgm:constr type="l" for="ch" forName="accent_1" refType="w" fact="0.3289"/>
              <dgm:constr type="t" for="ch" forName="accent_1" refType="h" fact="0.8355"/>
              <dgm:constr type="w" for="ch" forName="accent_1" refType="w" fact="0.0395"/>
              <dgm:constr type="h" for="ch" forName="accent_1" refType="h" fact="0.0949"/>
              <dgm:constr type="l" for="ch" forName="image_accent_2" refType="w" fact="0.3811"/>
              <dgm:constr type="t" for="ch" forName="image_accent_2" refType="h" fact="0.5329"/>
              <dgm:constr type="w" for="ch" forName="image_accent_2" refType="w" fact="0.1253"/>
              <dgm:constr type="h" for="ch" forName="image_accent_2" refType="h" fact="0.3013"/>
              <dgm:constr type="l" for="ch" forName="image_2" refType="w" fact="0.3885"/>
              <dgm:constr type="t" for="ch" forName="image_2" refType="h" fact="0.5507"/>
              <dgm:constr type="w" for="ch" forName="image_2" refType="w" fact="0.1105"/>
              <dgm:constr type="h" for="ch" forName="image_2" refType="h" fact="0.2658"/>
              <dgm:constr type="l" for="ch" forName="image_accent_3" refType="w" fact="0.3947"/>
              <dgm:constr type="t" for="ch" forName="image_accent_3" refType="h" fact="0.1076"/>
              <dgm:constr type="w" for="ch" forName="image_accent_3" refType="w" fact="0.1606"/>
              <dgm:constr type="h" for="ch" forName="image_accent_3" refType="h" fact="0.3864"/>
              <dgm:constr type="l" for="ch" forName="image_3" refType="w" fact="0.4032"/>
              <dgm:constr type="t" for="ch" forName="image_3" refType="h" fact="0.128"/>
              <dgm:constr type="w" for="ch" forName="image_3" refType="w" fact="0.1437"/>
              <dgm:constr type="h" for="ch" forName="image_3" refType="h" fact="0.3456"/>
              <dgm:constr type="l" for="ch" forName="image_accent_1" refType="w" fact="0.5237"/>
              <dgm:constr type="t" for="ch" forName="image_accent_1" refType="h" fact="0.4241"/>
              <dgm:constr type="w" for="ch" forName="image_accent_1" refType="w" fact="0.2394"/>
              <dgm:constr type="h" for="ch" forName="image_accent_1" refType="h" fact="0.5759"/>
              <dgm:constr type="l" for="ch" forName="image_1" refType="w" fact="0.5329"/>
              <dgm:constr type="t" for="ch" forName="image_1" refType="h" fact="0.4462"/>
              <dgm:constr type="w" for="ch" forName="image_1" refType="w" fact="0.2211"/>
              <dgm:constr type="h" for="ch" forName="image_1" refType="h" fact="0.5317"/>
              <dgm:constr type="l" for="ch" forName="parent_text_1" refType="w" fact="0.6447"/>
              <dgm:constr type="t" for="ch" forName="parent_text_1" refType="h" fact="0.128"/>
              <dgm:constr type="w" for="ch" forName="parent_text_1" refType="w" fact="0.3553"/>
              <dgm:constr type="h" for="ch" forName="parent_text_1" refType="h" fact="0.2775"/>
              <dgm:constr type="l" for="ch" forName="accent_2" refType="w" fact="0.5395"/>
              <dgm:constr type="t" for="ch" forName="accent_2" refType="h" fact="0"/>
              <dgm:constr type="w" for="ch" forName="accent_2" refType="w" fact="0.0711"/>
              <dgm:constr type="h" for="ch" forName="accent_2" refType="h" fact="0.1709"/>
              <dgm:constr type="l" for="ch" forName="parent_text_3" refType="w" fact="0.0132"/>
              <dgm:constr type="t" for="ch" forName="parent_text_3" refType="h" fact="0.128"/>
              <dgm:constr type="w" for="ch" forName="parent_text_3" refType="w" fact="0.3553"/>
              <dgm:constr type="h" for="ch" forName="parent_text_3" refType="h" fact="0.3456"/>
              <dgm:constr type="l" for="ch" forName="parent_text_2" refType="w" fact="0"/>
              <dgm:constr type="t" for="ch" forName="parent_text_2" refType="h" fact="0.5507"/>
              <dgm:constr type="w" for="ch" forName="parent_text_2" refType="w" fact="0.3553"/>
              <dgm:constr type="h" for="ch" forName="parent_text_2" refType="h" fact="0.2658"/>
              <dgm:constr type="l" for="ch" forName="accent_3" refType="w" fact="0.3684"/>
              <dgm:constr type="t" for="ch" forName="accent_3" refType="h" fact="0.0127"/>
              <dgm:constr type="w" for="ch" forName="accent_3" refType="w" fact="0.0526"/>
              <dgm:constr type="h" for="ch" forName="accent_3" refType="h" fact="0.1266"/>
            </dgm:constrLst>
          </dgm:else>
        </dgm:choose>
      </dgm:if>
      <dgm:if name="Name14" axis="ch" ptType="node" func="cnt" op="equ" val="4">
        <dgm:alg type="composite">
          <dgm:param type="ar" val="1.6704"/>
        </dgm:alg>
        <dgm:choose name="Name15">
          <dgm:if name="Name16" func="var" arg="dir" op="equ" val="norm">
            <dgm:constrLst>
              <dgm:constr type="primFontSz" for="des" ptType="node" op="equ" val="65"/>
              <dgm:constr type="l" for="ch" forName="image_accent_4" refType="w" fact="0.4626"/>
              <dgm:constr type="t" for="ch" forName="image_accent_4" refType="h" fact="0.1415"/>
              <dgm:constr type="w" for="ch" forName="image_accent_4" refType="w" fact="0.1126"/>
              <dgm:constr type="h" for="ch" forName="image_accent_4" refType="h" fact="0.1881"/>
              <dgm:constr type="l" for="ch" forName="image_4" refType="w" fact="0.4692"/>
              <dgm:constr type="t" for="ch" forName="image_4" refType="h" fact="0.1526"/>
              <dgm:constr type="w" for="ch" forName="image_4" refType="w" fact="0.0994"/>
              <dgm:constr type="h" for="ch" forName="image_4" refType="h" fact="0.166"/>
              <dgm:constr type="l" for="ch" forName="image_accent_2" refType="w" fact="0.4936"/>
              <dgm:constr type="t" for="ch" forName="image_accent_2" refType="h" fact="0.6756"/>
              <dgm:constr type="w" for="ch" forName="image_accent_2" refType="w" fact="0.1253"/>
              <dgm:constr type="h" for="ch" forName="image_accent_2" refType="h" fact="0.2092"/>
              <dgm:constr type="l" for="ch" forName="image_2" refType="w" fact="0.501"/>
              <dgm:constr type="t" for="ch" forName="image_2" refType="h" fact="0.6879"/>
              <dgm:constr type="w" for="ch" forName="image_2" refType="w" fact="0.1105"/>
              <dgm:constr type="h" for="ch" forName="image_2" refType="h" fact="0.1846"/>
              <dgm:constr type="l" for="ch" forName="image_accent_3" refType="w" fact="0.4446"/>
              <dgm:constr type="t" for="ch" forName="image_accent_3" refType="h" fact="0.3802"/>
              <dgm:constr type="w" for="ch" forName="image_accent_3" refType="w" fact="0.1606"/>
              <dgm:constr type="h" for="ch" forName="image_accent_3" refType="h" fact="0.2683"/>
              <dgm:constr type="l" for="ch" forName="image_3" refType="w" fact="0.4531"/>
              <dgm:constr type="t" for="ch" forName="image_3" refType="h" fact="0.3944"/>
              <dgm:constr type="w" for="ch" forName="image_3" refType="w" fact="0.1437"/>
              <dgm:constr type="h" for="ch" forName="image_3" refType="h" fact="0.24"/>
              <dgm:constr type="l" for="ch" forName="image_accent_1" refType="w" fact="0.2368"/>
              <dgm:constr type="t" for="ch" forName="image_accent_1" refType="h" fact="0.6"/>
              <dgm:constr type="w" for="ch" forName="image_accent_1" refType="w" fact="0.2394"/>
              <dgm:constr type="h" for="ch" forName="image_accent_1" refType="h" fact="0.4"/>
              <dgm:constr type="l" for="ch" forName="image_1" refType="w" fact="0.246"/>
              <dgm:constr type="t" for="ch" forName="image_1" refType="h" fact="0.6154"/>
              <dgm:constr type="w" for="ch" forName="image_1" refType="w" fact="0.2211"/>
              <dgm:constr type="h" for="ch" forName="image_1" refType="h" fact="0.3692"/>
              <dgm:constr type="l" for="ch" forName="parent_text_1" refType="w" fact="0"/>
              <dgm:constr type="t" for="ch" forName="parent_text_1" refType="h" fact="0.3944"/>
              <dgm:constr type="w" for="ch" forName="parent_text_1" refType="w" fact="0.3553"/>
              <dgm:constr type="h" for="ch" forName="parent_text_1" refType="h" fact="0.1931"/>
              <dgm:constr type="l" for="ch" forName="accent_1" refType="w" fact="0.3895"/>
              <dgm:constr type="t" for="ch" forName="accent_1" refType="h" fact="0.3055"/>
              <dgm:constr type="w" for="ch" forName="accent_1" refType="w" fact="0.0711"/>
              <dgm:constr type="h" for="ch" forName="accent_1" refType="h" fact="0.1187"/>
              <dgm:constr type="l" for="ch" forName="parent_text_3" refType="w" fact="0.6316"/>
              <dgm:constr type="t" for="ch" forName="parent_text_3" refType="h" fact="0.3944"/>
              <dgm:constr type="w" for="ch" forName="parent_text_3" refType="w" fact="0.3553"/>
              <dgm:constr type="h" for="ch" forName="parent_text_3" refType="h" fact="0.24"/>
              <dgm:constr type="l" for="ch" forName="parent_text_2" refType="w" fact="0.6447"/>
              <dgm:constr type="t" for="ch" forName="parent_text_2" refType="h" fact="0.6879"/>
              <dgm:constr type="w" for="ch" forName="parent_text_2" refType="w" fact="0.3553"/>
              <dgm:constr type="h" for="ch" forName="parent_text_2" refType="h" fact="0.1846"/>
              <dgm:constr type="l" for="ch" forName="accent_2" refType="w" fact="0.5347"/>
              <dgm:constr type="t" for="ch" forName="accent_2" refType="h" fact="0.044"/>
              <dgm:constr type="w" for="ch" forName="accent_2" refType="w" fact="0.0526"/>
              <dgm:constr type="h" for="ch" forName="accent_2" refType="h" fact="0.0879"/>
              <dgm:constr type="l" for="ch" forName="accent_3" refType="w" fact="0.6005"/>
              <dgm:constr type="t" for="ch" forName="accent_3" refType="h" fact="0"/>
              <dgm:constr type="w" for="ch" forName="accent_3" refType="w" fact="0.0263"/>
              <dgm:constr type="h" for="ch" forName="accent_3" refType="h" fact="0.044"/>
              <dgm:constr type="l" for="ch" forName="parent_text_4" refType="w" fact="0.6005"/>
              <dgm:constr type="t" for="ch" forName="parent_text_4" refType="h" fact="0.1526"/>
              <dgm:constr type="w" for="ch" forName="parent_text_4" refType="w" fact="0.3553"/>
              <dgm:constr type="h" for="ch" forName="parent_text_4" refType="h" fact="0.166"/>
              <dgm:constr type="l" for="ch" forName="accent_4" refType="w" fact="0.6268"/>
              <dgm:constr type="t" for="ch" forName="accent_4" refType="h" fact="0.8791"/>
              <dgm:constr type="w" for="ch" forName="accent_4" refType="w" fact="0.0395"/>
              <dgm:constr type="h" for="ch" forName="accent_4" refType="h" fact="0.0659"/>
            </dgm:constrLst>
          </dgm:if>
          <dgm:else name="Name17">
            <dgm:constrLst>
              <dgm:constr type="primFontSz" for="des" ptType="node" op="equ" val="65"/>
              <dgm:constr type="l" for="ch" forName="image_accent_4" refType="w" fact="0.4248"/>
              <dgm:constr type="t" for="ch" forName="image_accent_4" refType="h" fact="0.1415"/>
              <dgm:constr type="w" for="ch" forName="image_accent_4" refType="w" fact="0.1126"/>
              <dgm:constr type="h" for="ch" forName="image_accent_4" refType="h" fact="0.1881"/>
              <dgm:constr type="l" for="ch" forName="image_4" refType="w" fact="0.4314"/>
              <dgm:constr type="t" for="ch" forName="image_4" refType="h" fact="0.1526"/>
              <dgm:constr type="w" for="ch" forName="image_4" refType="w" fact="0.0994"/>
              <dgm:constr type="h" for="ch" forName="image_4" refType="h" fact="0.166"/>
              <dgm:constr type="l" for="ch" forName="image_accent_2" refType="w" fact="0.3811"/>
              <dgm:constr type="t" for="ch" forName="image_accent_2" refType="h" fact="0.6756"/>
              <dgm:constr type="w" for="ch" forName="image_accent_2" refType="w" fact="0.1253"/>
              <dgm:constr type="h" for="ch" forName="image_accent_2" refType="h" fact="0.2092"/>
              <dgm:constr type="l" for="ch" forName="image_2" refType="w" fact="0.3885"/>
              <dgm:constr type="t" for="ch" forName="image_2" refType="h" fact="0.6879"/>
              <dgm:constr type="w" for="ch" forName="image_2" refType="w" fact="0.1105"/>
              <dgm:constr type="h" for="ch" forName="image_2" refType="h" fact="0.1846"/>
              <dgm:constr type="l" for="ch" forName="image_accent_3" refType="w" fact="0.3947"/>
              <dgm:constr type="t" for="ch" forName="image_accent_3" refType="h" fact="0.3802"/>
              <dgm:constr type="w" for="ch" forName="image_accent_3" refType="w" fact="0.1606"/>
              <dgm:constr type="h" for="ch" forName="image_accent_3" refType="h" fact="0.2683"/>
              <dgm:constr type="l" for="ch" forName="image_3" refType="w" fact="0.4032"/>
              <dgm:constr type="t" for="ch" forName="image_3" refType="h" fact="0.3944"/>
              <dgm:constr type="w" for="ch" forName="image_3" refType="w" fact="0.1437"/>
              <dgm:constr type="h" for="ch" forName="image_3" refType="h" fact="0.24"/>
              <dgm:constr type="l" for="ch" forName="image_accent_1" refType="w" fact="0.5237"/>
              <dgm:constr type="t" for="ch" forName="image_accent_1" refType="h" fact="0.6"/>
              <dgm:constr type="w" for="ch" forName="image_accent_1" refType="w" fact="0.2394"/>
              <dgm:constr type="h" for="ch" forName="image_accent_1" refType="h" fact="0.4"/>
              <dgm:constr type="l" for="ch" forName="image_1" refType="w" fact="0.5329"/>
              <dgm:constr type="t" for="ch" forName="image_1" refType="h" fact="0.6154"/>
              <dgm:constr type="w" for="ch" forName="image_1" refType="w" fact="0.2211"/>
              <dgm:constr type="h" for="ch" forName="image_1" refType="h" fact="0.3692"/>
              <dgm:constr type="l" for="ch" forName="parent_text_1" refType="w" fact="0.6447"/>
              <dgm:constr type="t" for="ch" forName="parent_text_1" refType="h" fact="0.3944"/>
              <dgm:constr type="w" for="ch" forName="parent_text_1" refType="w" fact="0.3553"/>
              <dgm:constr type="h" for="ch" forName="parent_text_1" refType="h" fact="0.1931"/>
              <dgm:constr type="l" for="ch" forName="accent_1" refType="w" fact="0.5395"/>
              <dgm:constr type="t" for="ch" forName="accent_1" refType="h" fact="0.3055"/>
              <dgm:constr type="w" for="ch" forName="accent_1" refType="w" fact="0.0711"/>
              <dgm:constr type="h" for="ch" forName="accent_1" refType="h" fact="0.1187"/>
              <dgm:constr type="l" for="ch" forName="parent_text_3" refType="w" fact="0.0132"/>
              <dgm:constr type="t" for="ch" forName="parent_text_3" refType="h" fact="0.3944"/>
              <dgm:constr type="w" for="ch" forName="parent_text_3" refType="w" fact="0.3553"/>
              <dgm:constr type="h" for="ch" forName="parent_text_3" refType="h" fact="0.24"/>
              <dgm:constr type="l" for="ch" forName="parent_text_2" refType="w" fact="0"/>
              <dgm:constr type="t" for="ch" forName="parent_text_2" refType="h" fact="0.6879"/>
              <dgm:constr type="w" for="ch" forName="parent_text_2" refType="w" fact="0.3553"/>
              <dgm:constr type="h" for="ch" forName="parent_text_2" refType="h" fact="0.1846"/>
              <dgm:constr type="l" for="ch" forName="accent_2" refType="w" fact="0.4126"/>
              <dgm:constr type="t" for="ch" forName="accent_2" refType="h" fact="0.044"/>
              <dgm:constr type="w" for="ch" forName="accent_2" refType="w" fact="0.0526"/>
              <dgm:constr type="h" for="ch" forName="accent_2" refType="h" fact="0.0879"/>
              <dgm:constr type="l" for="ch" forName="accent_3" refType="w" fact="0.3732"/>
              <dgm:constr type="t" for="ch" forName="accent_3" refType="h" fact="0"/>
              <dgm:constr type="w" for="ch" forName="accent_3" refType="w" fact="0.0263"/>
              <dgm:constr type="h" for="ch" forName="accent_3" refType="h" fact="0.044"/>
              <dgm:constr type="l" for="ch" forName="parent_text_4" refType="w" fact="0.0442"/>
              <dgm:constr type="t" for="ch" forName="parent_text_4" refType="h" fact="0.1526"/>
              <dgm:constr type="w" for="ch" forName="parent_text_4" refType="w" fact="0.3553"/>
              <dgm:constr type="h" for="ch" forName="parent_text_4" refType="h" fact="0.166"/>
              <dgm:constr type="l" for="ch" forName="accent_4" refType="w" fact="0.3337"/>
              <dgm:constr type="t" for="ch" forName="accent_4" refType="h" fact="0.8791"/>
              <dgm:constr type="w" for="ch" forName="accent_4" refType="w" fact="0.0395"/>
              <dgm:constr type="h" for="ch" forName="accent_4" refType="h" fact="0.0659"/>
            </dgm:constrLst>
          </dgm:else>
        </dgm:choose>
      </dgm:if>
      <dgm:if name="Name18" axis="ch" ptType="node" func="cnt" op="equ" val="5">
        <dgm:alg type="composite">
          <dgm:param type="ar" val="1.5076"/>
        </dgm:alg>
        <dgm:choose name="Name19">
          <dgm:if name="Name20" func="var" arg="dir" op="equ" val="norm">
            <dgm:constrLst>
              <dgm:constr type="primFontSz" for="des" ptType="node" op="equ" val="65"/>
              <dgm:constr type="l" for="ch" forName="image_accent_5" refType="w" fact="0.5301"/>
              <dgm:constr type="t" for="ch" forName="image_accent_5" refType="h" fact="0.0862"/>
              <dgm:constr type="w" for="ch" forName="image_accent_5" refType="w" fact="0.1022"/>
              <dgm:constr type="h" for="ch" forName="image_accent_5" refType="h" fact="0.1541"/>
              <dgm:constr type="l" for="ch" forName="image_5" refType="w" fact="0.5361"/>
              <dgm:constr type="t" for="ch" forName="image_5" refType="h" fact="0.0953"/>
              <dgm:constr type="w" for="ch" forName="image_5" refType="w" fact="0.0902"/>
              <dgm:constr type="h" for="ch" forName="image_5" refType="h" fact="0.1359"/>
              <dgm:constr type="l" for="ch" forName="image_accent_4" refType="w" fact="0.4528"/>
              <dgm:constr type="t" for="ch" forName="image_accent_4" refType="h" fact="0.2416"/>
              <dgm:constr type="w" for="ch" forName="image_accent_4" refType="w" fact="0.1103"/>
              <dgm:constr type="h" for="ch" forName="image_accent_4" refType="h" fact="0.1662"/>
              <dgm:constr type="l" for="ch" forName="image_4" refType="w" fact="0.4593"/>
              <dgm:constr type="t" for="ch" forName="image_4" refType="h" fact="0.2513"/>
              <dgm:constr type="w" for="ch" forName="image_4" refType="w" fact="0.0973"/>
              <dgm:constr type="h" for="ch" forName="image_4" refType="h" fact="0.1467"/>
              <dgm:constr type="l" for="ch" forName="image_accent_2" refType="w" fact="0.4832"/>
              <dgm:constr type="t" for="ch" forName="image_accent_2" refType="h" fact="0.7134"/>
              <dgm:constr type="w" for="ch" forName="image_accent_2" refType="w" fact="0.1226"/>
              <dgm:constr type="h" for="ch" forName="image_accent_2" refType="h" fact="0.1849"/>
              <dgm:constr type="l" for="ch" forName="image_2" refType="w" fact="0.4904"/>
              <dgm:constr type="t" for="ch" forName="image_2" refType="h" fact="0.7243"/>
              <dgm:constr type="w" for="ch" forName="image_2" refType="w" fact="0.1082"/>
              <dgm:constr type="h" for="ch" forName="image_2" refType="h" fact="0.1631"/>
              <dgm:constr type="l" for="ch" forName="image_accent_3" refType="w" fact="0.4352"/>
              <dgm:constr type="t" for="ch" forName="image_accent_3" refType="h" fact="0.4525"/>
              <dgm:constr type="w" for="ch" forName="image_accent_3" refType="w" fact="0.1573"/>
              <dgm:constr type="h" for="ch" forName="image_accent_3" refType="h" fact="0.2371"/>
              <dgm:constr type="l" for="ch" forName="image_3" refType="w" fact="0.4435"/>
              <dgm:constr type="t" for="ch" forName="image_3" refType="h" fact="0.465"/>
              <dgm:constr type="w" for="ch" forName="image_3" refType="w" fact="0.1407"/>
              <dgm:constr type="h" for="ch" forName="image_3" refType="h" fact="0.212"/>
              <dgm:constr type="l" for="ch" forName="image_accent_1" refType="w" fact="0.2318"/>
              <dgm:constr type="t" for="ch" forName="image_accent_1" refType="h" fact="0.6466"/>
              <dgm:constr type="w" for="ch" forName="image_accent_1" refType="w" fact="0.2344"/>
              <dgm:constr type="h" for="ch" forName="image_accent_1" refType="h" fact="0.3534"/>
              <dgm:constr type="l" for="ch" forName="image_1" refType="w" fact="0.2408"/>
              <dgm:constr type="t" for="ch" forName="image_1" refType="h" fact="0.6602"/>
              <dgm:constr type="w" for="ch" forName="image_1" refType="w" fact="0.2164"/>
              <dgm:constr type="h" for="ch" forName="image_1" refType="h" fact="0.3262"/>
              <dgm:constr type="l" for="ch" forName="parent_text_1" refType="w" fact="0"/>
              <dgm:constr type="t" for="ch" forName="parent_text_1" refType="h" fact="0.465"/>
              <dgm:constr type="w" for="ch" forName="parent_text_1" refType="w" fact="0.3478"/>
              <dgm:constr type="h" for="ch" forName="parent_text_1" refType="h" fact="0.165"/>
              <dgm:constr type="l" for="ch" forName="accent_1" refType="w" fact="0.3813"/>
              <dgm:constr type="t" for="ch" forName="accent_1" refType="h" fact="0.3864"/>
              <dgm:constr type="w" for="ch" forName="accent_1" refType="w" fact="0.0696"/>
              <dgm:constr type="h" for="ch" forName="accent_1" refType="h" fact="0.1049"/>
              <dgm:constr type="l" for="ch" forName="parent_text_3" refType="w" fact="0.6182"/>
              <dgm:constr type="t" for="ch" forName="parent_text_3" refType="h" fact="0.465"/>
              <dgm:constr type="w" for="ch" forName="parent_text_3" refType="w" fact="0.3478"/>
              <dgm:constr type="h" for="ch" forName="parent_text_3" refType="h" fact="0.212"/>
              <dgm:constr type="l" for="ch" forName="parent_text_2" refType="w" fact="0.6311"/>
              <dgm:constr type="t" for="ch" forName="parent_text_2" refType="h" fact="0.7243"/>
              <dgm:constr type="w" for="ch" forName="parent_text_2" refType="w" fact="0.3478"/>
              <dgm:constr type="h" for="ch" forName="parent_text_2" refType="h" fact="0.1631"/>
              <dgm:constr type="l" for="ch" forName="parent_text_4" refType="w" fact="0.5878"/>
              <dgm:constr type="t" for="ch" forName="parent_text_4" refType="h" fact="0.2513"/>
              <dgm:constr type="w" for="ch" forName="parent_text_4" refType="w" fact="0.3478"/>
              <dgm:constr type="h" for="ch" forName="parent_text_4" refType="h" fact="0.1467"/>
              <dgm:constr type="l" for="ch" forName="accent_2" refType="w" fact="0.6265"/>
              <dgm:constr type="t" for="ch" forName="accent_2" refType="h" fact="0.0194"/>
              <dgm:constr type="w" for="ch" forName="accent_2" refType="w" fact="0.0515"/>
              <dgm:constr type="h" for="ch" forName="accent_2" refType="h" fact="0.0777"/>
              <dgm:constr type="l" for="ch" forName="accent_3" refType="w" fact="0.7038"/>
              <dgm:constr type="t" for="ch" forName="accent_3" refType="h" fact="0"/>
              <dgm:constr type="w" for="ch" forName="accent_3" refType="w" fact="0.0258"/>
              <dgm:constr type="h" for="ch" forName="accent_3" refType="h" fact="0.0388"/>
              <dgm:constr type="l" for="ch" forName="parent_text_5" refType="w" fact="0.6522"/>
              <dgm:constr type="t" for="ch" forName="parent_text_5" refType="h" fact="0.0953"/>
              <dgm:constr type="w" for="ch" forName="parent_text_5" refType="w" fact="0.3478"/>
              <dgm:constr type="h" for="ch" forName="parent_text_5" refType="h" fact="0.1359"/>
              <dgm:constr type="l" for="ch" forName="accent_4" refType="w" fact="0.6136"/>
              <dgm:constr type="t" for="ch" forName="accent_4" refType="h" fact="0.8932"/>
              <dgm:constr type="w" for="ch" forName="accent_4" refType="w" fact="0.0386"/>
              <dgm:constr type="h" for="ch" forName="accent_4" refType="h" fact="0.0583"/>
            </dgm:constrLst>
          </dgm:if>
          <dgm:else name="Name21">
            <dgm:constrLst>
              <dgm:constr type="primFontSz" for="des" ptType="node" op="equ" val="65"/>
              <dgm:constr type="l" for="ch" forName="image_accent_5" refType="w" fact="0.3677"/>
              <dgm:constr type="t" for="ch" forName="image_accent_5" refType="h" fact="0.0862"/>
              <dgm:constr type="w" for="ch" forName="image_accent_5" refType="w" fact="0.1022"/>
              <dgm:constr type="h" for="ch" forName="image_accent_5" refType="h" fact="0.1541"/>
              <dgm:constr type="l" for="ch" forName="image_5" refType="w" fact="0.3738"/>
              <dgm:constr type="t" for="ch" forName="image_5" refType="h" fact="0.0953"/>
              <dgm:constr type="w" for="ch" forName="image_5" refType="w" fact="0.0902"/>
              <dgm:constr type="h" for="ch" forName="image_5" refType="h" fact="0.1359"/>
              <dgm:constr type="l" for="ch" forName="image_accent_4" refType="w" fact="0.437"/>
              <dgm:constr type="t" for="ch" forName="image_accent_4" refType="h" fact="0.2416"/>
              <dgm:constr type="w" for="ch" forName="image_accent_4" refType="w" fact="0.1103"/>
              <dgm:constr type="h" for="ch" forName="image_accent_4" refType="h" fact="0.1662"/>
              <dgm:constr type="l" for="ch" forName="image_4" refType="w" fact="0.4434"/>
              <dgm:constr type="t" for="ch" forName="image_4" refType="h" fact="0.2513"/>
              <dgm:constr type="w" for="ch" forName="image_4" refType="w" fact="0.0973"/>
              <dgm:constr type="h" for="ch" forName="image_4" refType="h" fact="0.1467"/>
              <dgm:constr type="l" for="ch" forName="image_accent_2" refType="w" fact="0.3942"/>
              <dgm:constr type="t" for="ch" forName="image_accent_2" refType="h" fact="0.7134"/>
              <dgm:constr type="w" for="ch" forName="image_accent_2" refType="w" fact="0.1226"/>
              <dgm:constr type="h" for="ch" forName="image_accent_2" refType="h" fact="0.1849"/>
              <dgm:constr type="l" for="ch" forName="image_2" refType="w" fact="0.4014"/>
              <dgm:constr type="t" for="ch" forName="image_2" refType="h" fact="0.7243"/>
              <dgm:constr type="w" for="ch" forName="image_2" refType="w" fact="0.1082"/>
              <dgm:constr type="h" for="ch" forName="image_2" refType="h" fact="0.1631"/>
              <dgm:constr type="l" for="ch" forName="image_accent_3" refType="w" fact="0.4075"/>
              <dgm:constr type="t" for="ch" forName="image_accent_3" refType="h" fact="0.4525"/>
              <dgm:constr type="w" for="ch" forName="image_accent_3" refType="w" fact="0.1573"/>
              <dgm:constr type="h" for="ch" forName="image_accent_3" refType="h" fact="0.2371"/>
              <dgm:constr type="l" for="ch" forName="image_3" refType="w" fact="0.4158"/>
              <dgm:constr type="t" for="ch" forName="image_3" refType="h" fact="0.465"/>
              <dgm:constr type="w" for="ch" forName="image_3" refType="w" fact="0.1407"/>
              <dgm:constr type="h" for="ch" forName="image_3" refType="h" fact="0.212"/>
              <dgm:constr type="l" for="ch" forName="image_accent_1" refType="w" fact="0.5338"/>
              <dgm:constr type="t" for="ch" forName="image_accent_1" refType="h" fact="0.6466"/>
              <dgm:constr type="w" for="ch" forName="image_accent_1" refType="w" fact="0.2344"/>
              <dgm:constr type="h" for="ch" forName="image_accent_1" refType="h" fact="0.3534"/>
              <dgm:constr type="l" for="ch" forName="image_1" refType="w" fact="0.5428"/>
              <dgm:constr type="t" for="ch" forName="image_1" refType="h" fact="0.6602"/>
              <dgm:constr type="w" for="ch" forName="image_1" refType="w" fact="0.2164"/>
              <dgm:constr type="h" for="ch" forName="image_1" refType="h" fact="0.3262"/>
              <dgm:constr type="l" for="ch" forName="parent_text_1" refType="w" fact="0.6522"/>
              <dgm:constr type="t" for="ch" forName="parent_text_1" refType="h" fact="0.465"/>
              <dgm:constr type="w" for="ch" forName="parent_text_1" refType="w" fact="0.3478"/>
              <dgm:constr type="h" for="ch" forName="parent_text_1" refType="h" fact="0.165"/>
              <dgm:constr type="l" for="ch" forName="accent_1" refType="w" fact="0.5492"/>
              <dgm:constr type="t" for="ch" forName="accent_1" refType="h" fact="0.3864"/>
              <dgm:constr type="w" for="ch" forName="accent_1" refType="w" fact="0.0696"/>
              <dgm:constr type="h" for="ch" forName="accent_1" refType="h" fact="0.1049"/>
              <dgm:constr type="l" for="ch" forName="parent_text_3" refType="w" fact="0.034"/>
              <dgm:constr type="t" for="ch" forName="parent_text_3" refType="h" fact="0.465"/>
              <dgm:constr type="w" for="ch" forName="parent_text_3" refType="w" fact="0.3478"/>
              <dgm:constr type="h" for="ch" forName="parent_text_3" refType="h" fact="0.212"/>
              <dgm:constr type="l" for="ch" forName="parent_text_2" refType="w" fact="0.0211"/>
              <dgm:constr type="t" for="ch" forName="parent_text_2" refType="h" fact="0.7243"/>
              <dgm:constr type="w" for="ch" forName="parent_text_2" refType="w" fact="0.3478"/>
              <dgm:constr type="h" for="ch" forName="parent_text_2" refType="h" fact="0.1631"/>
              <dgm:constr type="l" for="ch" forName="parent_text_4" refType="w" fact="0.0644"/>
              <dgm:constr type="t" for="ch" forName="parent_text_4" refType="h" fact="0.2513"/>
              <dgm:constr type="w" for="ch" forName="parent_text_4" refType="w" fact="0.3478"/>
              <dgm:constr type="h" for="ch" forName="parent_text_4" refType="h" fact="0.1467"/>
              <dgm:constr type="l" for="ch" forName="accent_2" refType="w" fact="0.322"/>
              <dgm:constr type="t" for="ch" forName="accent_2" refType="h" fact="0.0194"/>
              <dgm:constr type="w" for="ch" forName="accent_2" refType="w" fact="0.0515"/>
              <dgm:constr type="h" for="ch" forName="accent_2" refType="h" fact="0.0777"/>
              <dgm:constr type="l" for="ch" forName="accent_3" refType="w" fact="0.2705"/>
              <dgm:constr type="t" for="ch" forName="accent_3" refType="h" fact="0"/>
              <dgm:constr type="w" for="ch" forName="accent_3" refType="w" fact="0.0258"/>
              <dgm:constr type="h" for="ch" forName="accent_3" refType="h" fact="0.0388"/>
              <dgm:constr type="l" for="ch" forName="parent_text_5" refType="w" fact="0"/>
              <dgm:constr type="t" for="ch" forName="parent_text_5" refType="h" fact="0.0953"/>
              <dgm:constr type="w" for="ch" forName="parent_text_5" refType="w" fact="0.3478"/>
              <dgm:constr type="h" for="ch" forName="parent_text_5" refType="h" fact="0.1359"/>
              <dgm:constr type="l" for="ch" forName="accent_4" refType="w" fact="0.3478"/>
              <dgm:constr type="t" for="ch" forName="accent_4" refType="h" fact="0.8932"/>
              <dgm:constr type="w" for="ch" forName="accent_4" refType="w" fact="0.0386"/>
              <dgm:constr type="h" for="ch" forName="accent_4" refType="h" fact="0.0583"/>
            </dgm:constrLst>
          </dgm:else>
        </dgm:choose>
      </dgm:if>
      <dgm:if name="Name22" axis="ch" ptType="node" func="cnt" op="equ" val="6">
        <dgm:alg type="composite">
          <dgm:param type="ar" val="1.1351"/>
        </dgm:alg>
        <dgm:choose name="Name23">
          <dgm:if name="Name24" func="var" arg="dir" op="equ" val="norm">
            <dgm:constrLst>
              <dgm:constr type="primFontSz" for="des" ptType="node" op="equ" val="65"/>
              <dgm:constr type="l" for="ch" forName="image_accent_6" refType="w" fact="0.3864"/>
              <dgm:constr type="t" for="ch" forName="image_accent_6" refType="h" fact="0.7456"/>
              <dgm:constr type="w" for="ch" forName="image_accent_6" refType="w" fact="0.1757"/>
              <dgm:constr type="h" for="ch" forName="image_accent_6" refType="h" fact="0.1995"/>
              <dgm:constr type="l" for="ch" forName="image_6" refType="w" fact="0.3957"/>
              <dgm:constr type="t" for="ch" forName="image_6" refType="h" fact="0.7561"/>
              <dgm:constr type="w" for="ch" forName="image_6" refType="w" fact="0.1572"/>
              <dgm:constr type="h" for="ch" forName="image_6" refType="h" fact="0.1784"/>
              <dgm:constr type="l" for="ch" forName="image_accent_5" refType="w" fact="0.5301"/>
              <dgm:constr type="t" for="ch" forName="image_accent_5" refType="h" fact="0.0649"/>
              <dgm:constr type="w" for="ch" forName="image_accent_5" refType="w" fact="0.1022"/>
              <dgm:constr type="h" for="ch" forName="image_accent_5" refType="h" fact="0.116"/>
              <dgm:constr type="l" for="ch" forName="image_5" refType="w" fact="0.5361"/>
              <dgm:constr type="t" for="ch" forName="image_5" refType="h" fact="0.0717"/>
              <dgm:constr type="w" for="ch" forName="image_5" refType="w" fact="0.0902"/>
              <dgm:constr type="h" for="ch" forName="image_5" refType="h" fact="0.1023"/>
              <dgm:constr type="l" for="ch" forName="image_accent_4" refType="w" fact="0.4528"/>
              <dgm:constr type="t" for="ch" forName="image_accent_4" refType="h" fact="0.1819"/>
              <dgm:constr type="w" for="ch" forName="image_accent_4" refType="w" fact="0.1103"/>
              <dgm:constr type="h" for="ch" forName="image_accent_4" refType="h" fact="0.1251"/>
              <dgm:constr type="l" for="ch" forName="image_4" refType="w" fact="0.4593"/>
              <dgm:constr type="t" for="ch" forName="image_4" refType="h" fact="0.1892"/>
              <dgm:constr type="w" for="ch" forName="image_4" refType="w" fact="0.0973"/>
              <dgm:constr type="h" for="ch" forName="image_4" refType="h" fact="0.1104"/>
              <dgm:constr type="l" for="ch" forName="image_accent_2" refType="w" fact="0.4832"/>
              <dgm:constr type="t" for="ch" forName="image_accent_2" refType="h" fact="0.5371"/>
              <dgm:constr type="w" for="ch" forName="image_accent_2" refType="w" fact="0.1226"/>
              <dgm:constr type="h" for="ch" forName="image_accent_2" refType="h" fact="0.1392"/>
              <dgm:constr type="l" for="ch" forName="image_2" refType="w" fact="0.4904"/>
              <dgm:constr type="t" for="ch" forName="image_2" refType="h" fact="0.5453"/>
              <dgm:constr type="w" for="ch" forName="image_2" refType="w" fact="0.1082"/>
              <dgm:constr type="h" for="ch" forName="image_2" refType="h" fact="0.1228"/>
              <dgm:constr type="l" for="ch" forName="image_accent_3" refType="w" fact="0.4352"/>
              <dgm:constr type="t" for="ch" forName="image_accent_3" refType="h" fact="0.3407"/>
              <dgm:constr type="w" for="ch" forName="image_accent_3" refType="w" fact="0.1573"/>
              <dgm:constr type="h" for="ch" forName="image_accent_3" refType="h" fact="0.1785"/>
              <dgm:constr type="l" for="ch" forName="image_3" refType="w" fact="0.4435"/>
              <dgm:constr type="t" for="ch" forName="image_3" refType="h" fact="0.3501"/>
              <dgm:constr type="w" for="ch" forName="image_3" refType="w" fact="0.1407"/>
              <dgm:constr type="h" for="ch" forName="image_3" refType="h" fact="0.1596"/>
              <dgm:constr type="l" for="ch" forName="image_accent_1" refType="w" fact="0.2318"/>
              <dgm:constr type="t" for="ch" forName="image_accent_1" refType="h" fact="0.4869"/>
              <dgm:constr type="w" for="ch" forName="image_accent_1" refType="w" fact="0.2344"/>
              <dgm:constr type="h" for="ch" forName="image_accent_1" refType="h" fact="0.2661"/>
              <dgm:constr type="l" for="ch" forName="image_1" refType="w" fact="0.2401"/>
              <dgm:constr type="t" for="ch" forName="image_1" refType="h" fact="0.4971"/>
              <dgm:constr type="w" for="ch" forName="image_1" refType="w" fact="0.2164"/>
              <dgm:constr type="h" for="ch" forName="image_1" refType="h" fact="0.2456"/>
              <dgm:constr type="l" for="ch" forName="parent_text_1" refType="w" fact="0"/>
              <dgm:constr type="t" for="ch" forName="parent_text_1" refType="h" fact="0.3501"/>
              <dgm:constr type="w" for="ch" forName="parent_text_1" refType="w" fact="0.3478"/>
              <dgm:constr type="h" for="ch" forName="parent_text_1" refType="h" fact="0.125"/>
              <dgm:constr type="l" for="ch" forName="accent_1" refType="w" fact="0.3813"/>
              <dgm:constr type="t" for="ch" forName="accent_1" refType="h" fact="0.2909"/>
              <dgm:constr type="w" for="ch" forName="accent_1" refType="w" fact="0.0696"/>
              <dgm:constr type="h" for="ch" forName="accent_1" refType="h" fact="0.0789"/>
              <dgm:constr type="l" for="ch" forName="parent_text_2" refType="w" fact="0.6311"/>
              <dgm:constr type="t" for="ch" forName="parent_text_2" refType="h" fact="0.5453"/>
              <dgm:constr type="w" for="ch" forName="parent_text_2" refType="w" fact="0.3478"/>
              <dgm:constr type="h" for="ch" forName="parent_text_2" refType="h" fact="0.1228"/>
              <dgm:constr type="l" for="ch" forName="parent_text_4" refType="w" fact="0.5878"/>
              <dgm:constr type="t" for="ch" forName="parent_text_4" refType="h" fact="0.1892"/>
              <dgm:constr type="w" for="ch" forName="parent_text_4" refType="w" fact="0.3478"/>
              <dgm:constr type="h" for="ch" forName="parent_text_4" refType="h" fact="0.1104"/>
              <dgm:constr type="l" for="ch" forName="accent_2" refType="w" fact="0.6265"/>
              <dgm:constr type="t" for="ch" forName="accent_2" refType="h" fact="0.0146"/>
              <dgm:constr type="w" for="ch" forName="accent_2" refType="w" fact="0.0515"/>
              <dgm:constr type="h" for="ch" forName="accent_2" refType="h" fact="0.0585"/>
              <dgm:constr type="l" for="ch" forName="accent_3" refType="w" fact="0.7038"/>
              <dgm:constr type="t" for="ch" forName="accent_3" refType="h" fact="0"/>
              <dgm:constr type="w" for="ch" forName="accent_3" refType="w" fact="0.0258"/>
              <dgm:constr type="h" for="ch" forName="accent_3" refType="h" fact="0.0292"/>
              <dgm:constr type="l" for="ch" forName="parent_text_5" refType="w" fact="0.6522"/>
              <dgm:constr type="t" for="ch" forName="parent_text_5" refType="h" fact="0.0717"/>
              <dgm:constr type="w" for="ch" forName="parent_text_5" refType="w" fact="0.3478"/>
              <dgm:constr type="h" for="ch" forName="parent_text_5" refType="h" fact="0.1023"/>
              <dgm:constr type="l" for="ch" forName="parent_text_3" refType="w" fact="0.6182"/>
              <dgm:constr type="t" for="ch" forName="parent_text_3" refType="h" fact="0.3501"/>
              <dgm:constr type="w" for="ch" forName="parent_text_3" refType="w" fact="0.3478"/>
              <dgm:constr type="h" for="ch" forName="parent_text_3" refType="h" fact="0.1596"/>
              <dgm:constr type="l" for="ch" forName="accent_4" refType="w" fact="0.5538"/>
              <dgm:constr type="t" for="ch" forName="accent_4" refType="h" fact="0.9211"/>
              <dgm:constr type="w" for="ch" forName="accent_4" refType="w" fact="0.0696"/>
              <dgm:constr type="h" for="ch" forName="accent_4" refType="h" fact="0.0789"/>
              <dgm:constr type="l" for="ch" forName="parent_text_6" refType="w" fact="0.0195"/>
              <dgm:constr type="t" for="ch" forName="parent_text_6" refType="h" fact="0.7561"/>
              <dgm:constr type="w" for="ch" forName="parent_text_6" refType="w" fact="0.3478"/>
              <dgm:constr type="h" for="ch" forName="parent_text_6" refType="h" fact="0.1784"/>
              <dgm:constr type="l" for="ch" forName="accent_5" refType="w" fact="0.6182"/>
              <dgm:constr type="t" for="ch" forName="accent_5" refType="h" fact="0.6725"/>
              <dgm:constr type="w" for="ch" forName="accent_5" refType="w" fact="0.0386"/>
              <dgm:constr type="h" for="ch" forName="accent_5" refType="h" fact="0.0439"/>
            </dgm:constrLst>
          </dgm:if>
          <dgm:else name="Name25">
            <dgm:constrLst>
              <dgm:constr type="primFontSz" for="des" ptType="node" op="equ" val="65"/>
              <dgm:constr type="l" for="ch" forName="image_accent_6" refType="w" fact="0.4379"/>
              <dgm:constr type="t" for="ch" forName="image_accent_6" refType="h" fact="0.7456"/>
              <dgm:constr type="w" for="ch" forName="image_accent_6" refType="w" fact="0.1757"/>
              <dgm:constr type="h" for="ch" forName="image_accent_6" refType="h" fact="0.1995"/>
              <dgm:constr type="l" for="ch" forName="image_6" refType="w" fact="0.4471"/>
              <dgm:constr type="t" for="ch" forName="image_6" refType="h" fact="0.7561"/>
              <dgm:constr type="w" for="ch" forName="image_6" refType="w" fact="0.1572"/>
              <dgm:constr type="h" for="ch" forName="image_6" refType="h" fact="0.1784"/>
              <dgm:constr type="l" for="ch" forName="image_accent_5" refType="w" fact="0.3677"/>
              <dgm:constr type="t" for="ch" forName="image_accent_5" refType="h" fact="0.0649"/>
              <dgm:constr type="w" for="ch" forName="image_accent_5" refType="w" fact="0.1022"/>
              <dgm:constr type="h" for="ch" forName="image_accent_5" refType="h" fact="0.116"/>
              <dgm:constr type="l" for="ch" forName="image_5" refType="w" fact="0.3738"/>
              <dgm:constr type="t" for="ch" forName="image_5" refType="h" fact="0.0717"/>
              <dgm:constr type="w" for="ch" forName="image_5" refType="w" fact="0.0902"/>
              <dgm:constr type="h" for="ch" forName="image_5" refType="h" fact="0.1023"/>
              <dgm:constr type="l" for="ch" forName="image_accent_4" refType="w" fact="0.437"/>
              <dgm:constr type="t" for="ch" forName="image_accent_4" refType="h" fact="0.1819"/>
              <dgm:constr type="w" for="ch" forName="image_accent_4" refType="w" fact="0.1103"/>
              <dgm:constr type="h" for="ch" forName="image_accent_4" refType="h" fact="0.1251"/>
              <dgm:constr type="l" for="ch" forName="image_4" refType="w" fact="0.4434"/>
              <dgm:constr type="t" for="ch" forName="image_4" refType="h" fact="0.1892"/>
              <dgm:constr type="w" for="ch" forName="image_4" refType="w" fact="0.0973"/>
              <dgm:constr type="h" for="ch" forName="image_4" refType="h" fact="0.1104"/>
              <dgm:constr type="l" for="ch" forName="image_accent_2" refType="w" fact="0.3942"/>
              <dgm:constr type="t" for="ch" forName="image_accent_2" refType="h" fact="0.5371"/>
              <dgm:constr type="w" for="ch" forName="image_accent_2" refType="w" fact="0.1226"/>
              <dgm:constr type="h" for="ch" forName="image_accent_2" refType="h" fact="0.1392"/>
              <dgm:constr type="l" for="ch" forName="image_2" refType="w" fact="0.4014"/>
              <dgm:constr type="t" for="ch" forName="image_2" refType="h" fact="0.5453"/>
              <dgm:constr type="w" for="ch" forName="image_2" refType="w" fact="0.1082"/>
              <dgm:constr type="h" for="ch" forName="image_2" refType="h" fact="0.1228"/>
              <dgm:constr type="l" for="ch" forName="image_accent_3" refType="w" fact="0.4075"/>
              <dgm:constr type="t" for="ch" forName="image_accent_3" refType="h" fact="0.3407"/>
              <dgm:constr type="w" for="ch" forName="image_accent_3" refType="w" fact="0.1573"/>
              <dgm:constr type="h" for="ch" forName="image_accent_3" refType="h" fact="0.1785"/>
              <dgm:constr type="l" for="ch" forName="image_3" refType="w" fact="0.4158"/>
              <dgm:constr type="t" for="ch" forName="image_3" refType="h" fact="0.3501"/>
              <dgm:constr type="w" for="ch" forName="image_3" refType="w" fact="0.1407"/>
              <dgm:constr type="h" for="ch" forName="image_3" refType="h" fact="0.1596"/>
              <dgm:constr type="l" for="ch" forName="image_accent_1" refType="w" fact="0.5338"/>
              <dgm:constr type="t" for="ch" forName="image_accent_1" refType="h" fact="0.4869"/>
              <dgm:constr type="w" for="ch" forName="image_accent_1" refType="w" fact="0.2344"/>
              <dgm:constr type="h" for="ch" forName="image_accent_1" refType="h" fact="0.2661"/>
              <dgm:constr type="l" for="ch" forName="image_1" refType="w" fact="0.5435"/>
              <dgm:constr type="t" for="ch" forName="image_1" refType="h" fact="0.4971"/>
              <dgm:constr type="w" for="ch" forName="image_1" refType="w" fact="0.2164"/>
              <dgm:constr type="h" for="ch" forName="image_1" refType="h" fact="0.2456"/>
              <dgm:constr type="l" for="ch" forName="parent_text_1" refType="w" fact="0.6522"/>
              <dgm:constr type="t" for="ch" forName="parent_text_1" refType="h" fact="0.3501"/>
              <dgm:constr type="w" for="ch" forName="parent_text_1" refType="w" fact="0.3478"/>
              <dgm:constr type="h" for="ch" forName="parent_text_1" refType="h" fact="0.125"/>
              <dgm:constr type="l" for="ch" forName="accent_1" refType="w" fact="0.5492"/>
              <dgm:constr type="t" for="ch" forName="accent_1" refType="h" fact="0.2909"/>
              <dgm:constr type="w" for="ch" forName="accent_1" refType="w" fact="0.0696"/>
              <dgm:constr type="h" for="ch" forName="accent_1" refType="h" fact="0.0789"/>
              <dgm:constr type="l" for="ch" forName="parent_text_2" refType="w" fact="0.0211"/>
              <dgm:constr type="t" for="ch" forName="parent_text_2" refType="h" fact="0.5453"/>
              <dgm:constr type="w" for="ch" forName="parent_text_2" refType="w" fact="0.3478"/>
              <dgm:constr type="h" for="ch" forName="parent_text_2" refType="h" fact="0.1228"/>
              <dgm:constr type="l" for="ch" forName="parent_text_4" refType="w" fact="0.0644"/>
              <dgm:constr type="t" for="ch" forName="parent_text_4" refType="h" fact="0.1892"/>
              <dgm:constr type="w" for="ch" forName="parent_text_4" refType="w" fact="0.3478"/>
              <dgm:constr type="h" for="ch" forName="parent_text_4" refType="h" fact="0.1104"/>
              <dgm:constr type="l" for="ch" forName="accent_2" refType="w" fact="0.322"/>
              <dgm:constr type="t" for="ch" forName="accent_2" refType="h" fact="0.0146"/>
              <dgm:constr type="w" for="ch" forName="accent_2" refType="w" fact="0.0515"/>
              <dgm:constr type="h" for="ch" forName="accent_2" refType="h" fact="0.0585"/>
              <dgm:constr type="l" for="ch" forName="accent_3" refType="w" fact="0.2705"/>
              <dgm:constr type="t" for="ch" forName="accent_3" refType="h" fact="0"/>
              <dgm:constr type="w" for="ch" forName="accent_3" refType="w" fact="0.0258"/>
              <dgm:constr type="h" for="ch" forName="accent_3" refType="h" fact="0.0292"/>
              <dgm:constr type="l" for="ch" forName="parent_text_5" refType="w" fact="0"/>
              <dgm:constr type="t" for="ch" forName="parent_text_5" refType="h" fact="0.0717"/>
              <dgm:constr type="w" for="ch" forName="parent_text_5" refType="w" fact="0.3478"/>
              <dgm:constr type="h" for="ch" forName="parent_text_5" refType="h" fact="0.1023"/>
              <dgm:constr type="l" for="ch" forName="parent_text_3" refType="w" fact="0.034"/>
              <dgm:constr type="t" for="ch" forName="parent_text_3" refType="h" fact="0.3501"/>
              <dgm:constr type="w" for="ch" forName="parent_text_3" refType="w" fact="0.3478"/>
              <dgm:constr type="h" for="ch" forName="parent_text_3" refType="h" fact="0.1596"/>
              <dgm:constr type="l" for="ch" forName="accent_4" refType="w" fact="0.3766"/>
              <dgm:constr type="t" for="ch" forName="accent_4" refType="h" fact="0.9211"/>
              <dgm:constr type="w" for="ch" forName="accent_4" refType="w" fact="0.0696"/>
              <dgm:constr type="h" for="ch" forName="accent_4" refType="h" fact="0.0789"/>
              <dgm:constr type="l" for="ch" forName="parent_text_6" refType="w" fact="0.6328"/>
              <dgm:constr type="t" for="ch" forName="parent_text_6" refType="h" fact="0.7561"/>
              <dgm:constr type="w" for="ch" forName="parent_text_6" refType="w" fact="0.3478"/>
              <dgm:constr type="h" for="ch" forName="parent_text_6" refType="h" fact="0.1784"/>
              <dgm:constr type="l" for="ch" forName="accent_5" refType="w" fact="0.3431"/>
              <dgm:constr type="t" for="ch" forName="accent_5" refType="h" fact="0.6725"/>
              <dgm:constr type="w" for="ch" forName="accent_5" refType="w" fact="0.0386"/>
              <dgm:constr type="h" for="ch" forName="accent_5" refType="h" fact="0.0439"/>
            </dgm:constrLst>
          </dgm:else>
        </dgm:choose>
      </dgm:if>
      <dgm:if name="Name26" axis="ch" ptType="node" func="cnt" op="equ" val="7">
        <dgm:alg type="composite">
          <dgm:param type="ar" val="1.0352"/>
        </dgm:alg>
        <dgm:choose name="Name27">
          <dgm:if name="Name28" func="var" arg="dir" op="equ" val="norm">
            <dgm:constrLst>
              <dgm:constr type="primFontSz" for="des" ptType="node" op="equ" val="65"/>
              <dgm:constr type="l" for="ch" forName="accent_1" refType="w" fact="0.7553"/>
              <dgm:constr type="t" for="ch" forName="accent_1" refType="h" fact="0.96"/>
              <dgm:constr type="w" for="ch" forName="accent_1" refType="w" fact="0.0386"/>
              <dgm:constr type="h" for="ch" forName="accent_1" refType="h" fact="0.04"/>
              <dgm:constr type="l" for="ch" forName="image_accent_2" refType="w" fact="0.4832"/>
              <dgm:constr type="t" for="ch" forName="image_accent_2" refType="h" fact="0.4899"/>
              <dgm:constr type="w" for="ch" forName="image_accent_2" refType="w" fact="0.1226"/>
              <dgm:constr type="h" for="ch" forName="image_accent_2" refType="h" fact="0.1269"/>
              <dgm:constr type="l" for="ch" forName="image_2" refType="w" fact="0.4904"/>
              <dgm:constr type="t" for="ch" forName="image_2" refType="h" fact="0.4973"/>
              <dgm:constr type="w" for="ch" forName="image_2" refType="w" fact="0.1082"/>
              <dgm:constr type="h" for="ch" forName="image_2" refType="h" fact="0.112"/>
              <dgm:constr type="l" for="ch" forName="image_accent_3" refType="w" fact="0.4352"/>
              <dgm:constr type="t" for="ch" forName="image_accent_3" refType="h" fact="0.3107"/>
              <dgm:constr type="w" for="ch" forName="image_accent_3" refType="w" fact="0.1573"/>
              <dgm:constr type="h" for="ch" forName="image_accent_3" refType="h" fact="0.1628"/>
              <dgm:constr type="l" for="ch" forName="image_3" refType="w" fact="0.4435"/>
              <dgm:constr type="t" for="ch" forName="image_3" refType="h" fact="0.3193"/>
              <dgm:constr type="w" for="ch" forName="image_3" refType="w" fact="0.1407"/>
              <dgm:constr type="h" for="ch" forName="image_3" refType="h" fact="0.1456"/>
              <dgm:constr type="l" for="ch" forName="image_accent_4" refType="w" fact="0.4528"/>
              <dgm:constr type="t" for="ch" forName="image_accent_4" refType="h" fact="0.1659"/>
              <dgm:constr type="w" for="ch" forName="image_accent_4" refType="w" fact="0.1103"/>
              <dgm:constr type="h" for="ch" forName="image_accent_4" refType="h" fact="0.1141"/>
              <dgm:constr type="l" for="ch" forName="image_4" refType="w" fact="0.4593"/>
              <dgm:constr type="t" for="ch" forName="image_4" refType="h" fact="0.1726"/>
              <dgm:constr type="w" for="ch" forName="image_4" refType="w" fact="0.0973"/>
              <dgm:constr type="h" for="ch" forName="image_4" refType="h" fact="0.1007"/>
              <dgm:constr type="l" for="ch" forName="image_accent_5" refType="w" fact="0.5301"/>
              <dgm:constr type="t" for="ch" forName="image_accent_5" refType="h" fact="0.0592"/>
              <dgm:constr type="w" for="ch" forName="image_accent_5" refType="w" fact="0.1022"/>
              <dgm:constr type="h" for="ch" forName="image_accent_5" refType="h" fact="0.1058"/>
              <dgm:constr type="l" for="ch" forName="image_5" refType="w" fact="0.5361"/>
              <dgm:constr type="t" for="ch" forName="image_5" refType="h" fact="0.0654"/>
              <dgm:constr type="w" for="ch" forName="image_5" refType="w" fact="0.0902"/>
              <dgm:constr type="h" for="ch" forName="image_5" refType="h" fact="0.0933"/>
              <dgm:constr type="l" for="ch" forName="image_accent_6" refType="w" fact="0.3864"/>
              <dgm:constr type="t" for="ch" forName="image_accent_6" refType="h" fact="0.68"/>
              <dgm:constr type="w" for="ch" forName="image_accent_6" refType="w" fact="0.1757"/>
              <dgm:constr type="h" for="ch" forName="image_accent_6" refType="h" fact="0.1819"/>
              <dgm:constr type="l" for="ch" forName="image_6" refType="w" fact="0.3957"/>
              <dgm:constr type="t" for="ch" forName="image_6" refType="h" fact="0.6896"/>
              <dgm:constr type="w" for="ch" forName="image_6" refType="w" fact="0.1572"/>
              <dgm:constr type="h" for="ch" forName="image_6" refType="h" fact="0.1627"/>
              <dgm:constr type="l" for="ch" forName="image_accent_7" refType="w" fact="0.5291"/>
              <dgm:constr type="t" for="ch" forName="image_accent_7" refType="h" fact="0.8325"/>
              <dgm:constr type="w" for="ch" forName="image_accent_7" refType="w" fact="0.1103"/>
              <dgm:constr type="h" for="ch" forName="image_accent_7" refType="h" fact="0.1141"/>
              <dgm:constr type="l" for="ch" forName="image_7" refType="w" fact="0.5356"/>
              <dgm:constr type="t" for="ch" forName="image_7" refType="h" fact="0.8392"/>
              <dgm:constr type="w" for="ch" forName="image_7" refType="w" fact="0.0973"/>
              <dgm:constr type="h" for="ch" forName="image_7" refType="h" fact="0.1007"/>
              <dgm:constr type="l" for="ch" forName="image_accent_1" refType="w" fact="0.2318"/>
              <dgm:constr type="t" for="ch" forName="image_accent_1" refType="h" fact="0.444"/>
              <dgm:constr type="w" for="ch" forName="image_accent_1" refType="w" fact="0.2344"/>
              <dgm:constr type="h" for="ch" forName="image_accent_1" refType="h" fact="0.2426"/>
              <dgm:constr type="l" for="ch" forName="image_1" refType="w" fact="0.2408"/>
              <dgm:constr type="t" for="ch" forName="image_1" refType="h" fact="0.4533"/>
              <dgm:constr type="w" for="ch" forName="image_1" refType="w" fact="0.2164"/>
              <dgm:constr type="h" for="ch" forName="image_1" refType="h" fact="0.224"/>
              <dgm:constr type="l" for="ch" forName="parent_text_1" refType="w" fact="0"/>
              <dgm:constr type="t" for="ch" forName="parent_text_1" refType="h" fact="0.3193"/>
              <dgm:constr type="w" for="ch" forName="parent_text_1" refType="w" fact="0.3478"/>
              <dgm:constr type="h" for="ch" forName="parent_text_1" refType="h" fact="0.115"/>
              <dgm:constr type="l" for="ch" forName="accent_2" refType="w" fact="0.3813"/>
              <dgm:constr type="t" for="ch" forName="accent_2" refType="h" fact="0.2653"/>
              <dgm:constr type="w" for="ch" forName="accent_2" refType="w" fact="0.0696"/>
              <dgm:constr type="h" for="ch" forName="accent_2" refType="h" fact="0.072"/>
              <dgm:constr type="l" for="ch" forName="parent_text_2" refType="w" fact="0.6311"/>
              <dgm:constr type="t" for="ch" forName="parent_text_2" refType="h" fact="0.4973"/>
              <dgm:constr type="w" for="ch" forName="parent_text_2" refType="w" fact="0.3478"/>
              <dgm:constr type="h" for="ch" forName="parent_text_2" refType="h" fact="0.112"/>
              <dgm:constr type="l" for="ch" forName="parent_text_4" refType="w" fact="0.5878"/>
              <dgm:constr type="t" for="ch" forName="parent_text_4" refType="h" fact="0.1726"/>
              <dgm:constr type="w" for="ch" forName="parent_text_4" refType="w" fact="0.3478"/>
              <dgm:constr type="h" for="ch" forName="parent_text_4" refType="h" fact="0.1007"/>
              <dgm:constr type="l" for="ch" forName="accent_3" refType="w" fact="0.7038"/>
              <dgm:constr type="t" for="ch" forName="accent_3" refType="h" fact="0"/>
              <dgm:constr type="w" for="ch" forName="accent_3" refType="w" fact="0.0258"/>
              <dgm:constr type="h" for="ch" forName="accent_3" refType="h" fact="0.0267"/>
              <dgm:constr type="l" for="ch" forName="parent_text_5" refType="w" fact="0.6522"/>
              <dgm:constr type="t" for="ch" forName="parent_text_5" refType="h" fact="0.0654"/>
              <dgm:constr type="w" for="ch" forName="parent_text_5" refType="w" fact="0.3478"/>
              <dgm:constr type="h" for="ch" forName="parent_text_5" refType="h" fact="0.0933"/>
              <dgm:constr type="l" for="ch" forName="parent_text_3" refType="w" fact="0.6182"/>
              <dgm:constr type="t" for="ch" forName="parent_text_3" refType="h" fact="0.3193"/>
              <dgm:constr type="w" for="ch" forName="parent_text_3" refType="w" fact="0.3478"/>
              <dgm:constr type="h" for="ch" forName="parent_text_3" refType="h" fact="0.1456"/>
              <dgm:constr type="l" for="ch" forName="parent_text_6" refType="w" fact="0.02"/>
              <dgm:constr type="t" for="ch" forName="parent_text_6" refType="h" fact="0.6896"/>
              <dgm:constr type="w" for="ch" forName="parent_text_6" refType="w" fact="0.3478"/>
              <dgm:constr type="h" for="ch" forName="parent_text_6" refType="h" fact="0.1627"/>
              <dgm:constr type="l" for="ch" forName="accent_4" refType="w" fact="0.6265"/>
              <dgm:constr type="t" for="ch" forName="accent_4" refType="h" fact="0.0213"/>
              <dgm:constr type="w" for="ch" forName="accent_4" refType="w" fact="0.0515"/>
              <dgm:constr type="h" for="ch" forName="accent_4" refType="h" fact="0.0533"/>
              <dgm:constr type="l" for="ch" forName="accent_5" refType="w" fact="0.6522"/>
              <dgm:constr type="t" for="ch" forName="accent_5" refType="h" fact="0.92"/>
              <dgm:constr type="w" for="ch" forName="accent_5" refType="w" fact="0.0696"/>
              <dgm:constr type="h" for="ch" forName="accent_5" refType="h" fact="0.072"/>
              <dgm:constr type="l" for="ch" forName="parent_text_7" refType="w" fact="0.105"/>
              <dgm:constr type="t" for="ch" forName="parent_text_7" refType="h" fact="0.87"/>
              <dgm:constr type="w" for="ch" forName="parent_text_7" refType="w" fact="0.407"/>
              <dgm:constr type="h" for="ch" forName="parent_text_7" refType="h" fact="0.13"/>
              <dgm:constr type="l" for="ch" forName="accent_6" refType="w" fact="0.6136"/>
              <dgm:constr type="t" for="ch" forName="accent_6" refType="h" fact="0.6133"/>
              <dgm:constr type="w" for="ch" forName="accent_6" refType="w" fact="0.0386"/>
              <dgm:constr type="h" for="ch" forName="accent_6" refType="h" fact="0.04"/>
            </dgm:constrLst>
          </dgm:if>
          <dgm:else name="Name29">
            <dgm:constrLst>
              <dgm:constr type="primFontSz" for="des" ptType="node" op="equ" val="65"/>
              <dgm:constr type="l" for="ch" forName="accent_1" refType="w" fact="0.2061"/>
              <dgm:constr type="t" for="ch" forName="accent_1" refType="h" fact="0.96"/>
              <dgm:constr type="w" for="ch" forName="accent_1" refType="w" fact="0.0386"/>
              <dgm:constr type="h" for="ch" forName="accent_1" refType="h" fact="0.04"/>
              <dgm:constr type="l" for="ch" forName="image_accent_7" refType="w" fact="0.3606"/>
              <dgm:constr type="t" for="ch" forName="image_accent_7" refType="h" fact="0.8325"/>
              <dgm:constr type="w" for="ch" forName="image_accent_7" refType="w" fact="0.1103"/>
              <dgm:constr type="h" for="ch" forName="image_accent_7" refType="h" fact="0.1141"/>
              <dgm:constr type="l" for="ch" forName="image_7" refType="w" fact="0.3671"/>
              <dgm:constr type="t" for="ch" forName="image_7" refType="h" fact="0.8392"/>
              <dgm:constr type="w" for="ch" forName="image_7" refType="w" fact="0.0973"/>
              <dgm:constr type="h" for="ch" forName="image_7" refType="h" fact="0.1007"/>
              <dgm:constr type="l" for="ch" forName="image_accent_6" refType="w" fact="0.4379"/>
              <dgm:constr type="t" for="ch" forName="image_accent_6" refType="h" fact="0.68"/>
              <dgm:constr type="w" for="ch" forName="image_accent_6" refType="w" fact="0.1757"/>
              <dgm:constr type="h" for="ch" forName="image_accent_6" refType="h" fact="0.1819"/>
              <dgm:constr type="l" for="ch" forName="image_6" refType="w" fact="0.4471"/>
              <dgm:constr type="t" for="ch" forName="image_6" refType="h" fact="0.6896"/>
              <dgm:constr type="w" for="ch" forName="image_6" refType="w" fact="0.1572"/>
              <dgm:constr type="h" for="ch" forName="image_6" refType="h" fact="0.1627"/>
              <dgm:constr type="l" for="ch" forName="image_accent_5" refType="w" fact="0.3677"/>
              <dgm:constr type="t" for="ch" forName="image_accent_5" refType="h" fact="0.0592"/>
              <dgm:constr type="w" for="ch" forName="image_accent_5" refType="w" fact="0.1022"/>
              <dgm:constr type="h" for="ch" forName="image_accent_5" refType="h" fact="0.1058"/>
              <dgm:constr type="l" for="ch" forName="image_5" refType="w" fact="0.3738"/>
              <dgm:constr type="t" for="ch" forName="image_5" refType="h" fact="0.0654"/>
              <dgm:constr type="w" for="ch" forName="image_5" refType="w" fact="0.0902"/>
              <dgm:constr type="h" for="ch" forName="image_5" refType="h" fact="0.0933"/>
              <dgm:constr type="l" for="ch" forName="image_accent_4" refType="w" fact="0.437"/>
              <dgm:constr type="t" for="ch" forName="image_accent_4" refType="h" fact="0.1659"/>
              <dgm:constr type="w" for="ch" forName="image_accent_4" refType="w" fact="0.1103"/>
              <dgm:constr type="h" for="ch" forName="image_accent_4" refType="h" fact="0.1141"/>
              <dgm:constr type="l" for="ch" forName="image_4" refType="w" fact="0.4434"/>
              <dgm:constr type="t" for="ch" forName="image_4" refType="h" fact="0.1726"/>
              <dgm:constr type="w" for="ch" forName="image_4" refType="w" fact="0.0973"/>
              <dgm:constr type="h" for="ch" forName="image_4" refType="h" fact="0.1007"/>
              <dgm:constr type="l" for="ch" forName="image_accent_2" refType="w" fact="0.3942"/>
              <dgm:constr type="t" for="ch" forName="image_accent_2" refType="h" fact="0.4899"/>
              <dgm:constr type="w" for="ch" forName="image_accent_2" refType="w" fact="0.1226"/>
              <dgm:constr type="h" for="ch" forName="image_accent_2" refType="h" fact="0.1269"/>
              <dgm:constr type="l" for="ch" forName="image_2" refType="w" fact="0.4014"/>
              <dgm:constr type="t" for="ch" forName="image_2" refType="h" fact="0.4973"/>
              <dgm:constr type="w" for="ch" forName="image_2" refType="w" fact="0.1082"/>
              <dgm:constr type="h" for="ch" forName="image_2" refType="h" fact="0.112"/>
              <dgm:constr type="l" for="ch" forName="image_accent_3" refType="w" fact="0.4075"/>
              <dgm:constr type="t" for="ch" forName="image_accent_3" refType="h" fact="0.3107"/>
              <dgm:constr type="w" for="ch" forName="image_accent_3" refType="w" fact="0.1573"/>
              <dgm:constr type="h" for="ch" forName="image_accent_3" refType="h" fact="0.1628"/>
              <dgm:constr type="l" for="ch" forName="image_3" refType="w" fact="0.4158"/>
              <dgm:constr type="t" for="ch" forName="image_3" refType="h" fact="0.3193"/>
              <dgm:constr type="w" for="ch" forName="image_3" refType="w" fact="0.1407"/>
              <dgm:constr type="h" for="ch" forName="image_3" refType="h" fact="0.1456"/>
              <dgm:constr type="l" for="ch" forName="image_accent_1" refType="w" fact="0.5338"/>
              <dgm:constr type="t" for="ch" forName="image_accent_1" refType="h" fact="0.444"/>
              <dgm:constr type="w" for="ch" forName="image_accent_1" refType="w" fact="0.2344"/>
              <dgm:constr type="h" for="ch" forName="image_accent_1" refType="h" fact="0.2426"/>
              <dgm:constr type="l" for="ch" forName="image_1" refType="w" fact="0.5428"/>
              <dgm:constr type="t" for="ch" forName="image_1" refType="h" fact="0.4533"/>
              <dgm:constr type="w" for="ch" forName="image_1" refType="w" fact="0.2164"/>
              <dgm:constr type="h" for="ch" forName="image_1" refType="h" fact="0.224"/>
              <dgm:constr type="l" for="ch" forName="parent_text_1" refType="w" fact="0.6522"/>
              <dgm:constr type="t" for="ch" forName="parent_text_1" refType="h" fact="0.3193"/>
              <dgm:constr type="w" for="ch" forName="parent_text_1" refType="w" fact="0.3478"/>
              <dgm:constr type="h" for="ch" forName="parent_text_1" refType="h" fact="0.115"/>
              <dgm:constr type="l" for="ch" forName="accent_2" refType="w" fact="0.5492"/>
              <dgm:constr type="t" for="ch" forName="accent_2" refType="h" fact="0.2653"/>
              <dgm:constr type="w" for="ch" forName="accent_2" refType="w" fact="0.0696"/>
              <dgm:constr type="h" for="ch" forName="accent_2" refType="h" fact="0.072"/>
              <dgm:constr type="l" for="ch" forName="parent_text_2" refType="w" fact="0.0211"/>
              <dgm:constr type="t" for="ch" forName="parent_text_2" refType="h" fact="0.4973"/>
              <dgm:constr type="w" for="ch" forName="parent_text_2" refType="w" fact="0.3478"/>
              <dgm:constr type="h" for="ch" forName="parent_text_2" refType="h" fact="0.112"/>
              <dgm:constr type="l" for="ch" forName="parent_text_4" refType="w" fact="0.0644"/>
              <dgm:constr type="t" for="ch" forName="parent_text_4" refType="h" fact="0.1726"/>
              <dgm:constr type="w" for="ch" forName="parent_text_4" refType="w" fact="0.3478"/>
              <dgm:constr type="h" for="ch" forName="parent_text_4" refType="h" fact="0.1007"/>
              <dgm:constr type="l" for="ch" forName="accent_3" refType="w" fact="0.2705"/>
              <dgm:constr type="t" for="ch" forName="accent_3" refType="h" fact="0"/>
              <dgm:constr type="w" for="ch" forName="accent_3" refType="w" fact="0.0258"/>
              <dgm:constr type="h" for="ch" forName="accent_3" refType="h" fact="0.0267"/>
              <dgm:constr type="l" for="ch" forName="parent_text_5" refType="w" fact="0"/>
              <dgm:constr type="t" for="ch" forName="parent_text_5" refType="h" fact="0.0654"/>
              <dgm:constr type="w" for="ch" forName="parent_text_5" refType="w" fact="0.3478"/>
              <dgm:constr type="h" for="ch" forName="parent_text_5" refType="h" fact="0.0933"/>
              <dgm:constr type="l" for="ch" forName="parent_text_3" refType="w" fact="0.034"/>
              <dgm:constr type="t" for="ch" forName="parent_text_3" refType="h" fact="0.3193"/>
              <dgm:constr type="w" for="ch" forName="parent_text_3" refType="w" fact="0.3478"/>
              <dgm:constr type="h" for="ch" forName="parent_text_3" refType="h" fact="0.1456"/>
              <dgm:constr type="l" for="ch" forName="parent_text_6" refType="w" fact="0.63"/>
              <dgm:constr type="t" for="ch" forName="parent_text_6" refType="h" fact="0.6896"/>
              <dgm:constr type="w" for="ch" forName="parent_text_6" refType="w" fact="0.3478"/>
              <dgm:constr type="h" for="ch" forName="parent_text_6" refType="h" fact="0.1627"/>
              <dgm:constr type="l" for="ch" forName="accent_4" refType="w" fact="0.322"/>
              <dgm:constr type="t" for="ch" forName="accent_4" refType="h" fact="0.0213"/>
              <dgm:constr type="w" for="ch" forName="accent_4" refType="w" fact="0.0515"/>
              <dgm:constr type="h" for="ch" forName="accent_4" refType="h" fact="0.0533"/>
              <dgm:constr type="l" for="ch" forName="accent_5" refType="w" fact="0.2782"/>
              <dgm:constr type="t" for="ch" forName="accent_5" refType="h" fact="0.92"/>
              <dgm:constr type="w" for="ch" forName="accent_5" refType="w" fact="0.0696"/>
              <dgm:constr type="h" for="ch" forName="accent_5" refType="h" fact="0.072"/>
              <dgm:constr type="l" for="ch" forName="parent_text_7" refType="w" fact="0.485"/>
              <dgm:constr type="t" for="ch" forName="parent_text_7" refType="h" fact="0.87"/>
              <dgm:constr type="w" for="ch" forName="parent_text_7" refType="w" fact="0.347"/>
              <dgm:constr type="h" for="ch" forName="parent_text_7" refType="h" fact="0.13"/>
              <dgm:constr type="l" for="ch" forName="accent_6" refType="w" fact="0.3478"/>
              <dgm:constr type="t" for="ch" forName="accent_6" refType="h" fact="0.6133"/>
              <dgm:constr type="w" for="ch" forName="accent_6" refType="w" fact="0.0386"/>
              <dgm:constr type="h" for="ch" forName="accent_6" refType="h" fact="0.04"/>
            </dgm:constrLst>
          </dgm:else>
        </dgm:choose>
        <dgm:layoutNode name="accent_6" styleLbl="alignNode1">
          <dgm:alg type="sp"/>
          <dgm:shape xmlns:r="http://schemas.openxmlformats.org/officeDocument/2006/relationships" type="donut" r:blip="">
            <dgm:adjLst>
              <dgm:adj idx="1" val="0.0746"/>
            </dgm:adjLst>
          </dgm:shape>
          <dgm:presOf/>
        </dgm:layoutNode>
      </dgm:if>
      <dgm:else name="Name30">
        <dgm:alg type="composite">
          <dgm:param type="ar" val="0.9705"/>
        </dgm:alg>
        <dgm:choose name="Name31">
          <dgm:if name="Name32" func="var" arg="dir" op="equ" val="norm">
            <dgm:constrLst>
              <dgm:constr type="primFontSz" for="des" ptType="node" op="equ" val="65"/>
              <dgm:constr type="l" for="ch" forName="accent_1" refType="w" fact="0.7599"/>
              <dgm:constr type="t" for="ch" forName="accent_1" refType="h" fact="0.925"/>
              <dgm:constr type="w" for="ch" forName="accent_1" refType="w" fact="0.0386"/>
              <dgm:constr type="h" for="ch" forName="accent_1" refType="h" fact="0.0375"/>
              <dgm:constr type="l" for="ch" forName="accent_2" refType="w" fact="0.6182"/>
              <dgm:constr type="t" for="ch" forName="accent_2" refType="h" fact="0.575"/>
              <dgm:constr type="w" for="ch" forName="accent_2" refType="w" fact="0.0386"/>
              <dgm:constr type="h" for="ch" forName="accent_2" refType="h" fact="0.0375"/>
              <dgm:constr type="l" for="ch" forName="image_accent_8" refType="w" fact="0.6449"/>
              <dgm:constr type="t" for="ch" forName="image_accent_8" refType="h" fact="0.8508"/>
              <dgm:constr type="w" for="ch" forName="image_accent_8" refType="w" fact="0.1022"/>
              <dgm:constr type="h" for="ch" forName="image_accent_8" refType="h" fact="0.0992"/>
              <dgm:constr type="l" for="ch" forName="image_8" refType="w" fact="0.6538"/>
              <dgm:constr type="t" for="ch" forName="image_8" refType="h" fact="0.8595"/>
              <dgm:constr type="w" for="ch" forName="image_8" refType="w" fact="0.0844"/>
              <dgm:constr type="h" for="ch" forName="image_8" refType="h" fact="0.0819"/>
              <dgm:constr type="l" for="ch" forName="image_accent_7" refType="w" fact="0.5291"/>
              <dgm:constr type="t" for="ch" forName="image_accent_7" refType="h" fact="0.7805"/>
              <dgm:constr type="w" for="ch" forName="image_accent_7" refType="w" fact="0.1103"/>
              <dgm:constr type="h" for="ch" forName="image_accent_7" refType="h" fact="0.107"/>
              <dgm:constr type="l" for="ch" forName="image_7" refType="w" fact="0.5356"/>
              <dgm:constr type="t" for="ch" forName="image_7" refType="h" fact="0.7868"/>
              <dgm:constr type="w" for="ch" forName="image_7" refType="w" fact="0.0973"/>
              <dgm:constr type="h" for="ch" forName="image_7" refType="h" fact="0.0944"/>
              <dgm:constr type="l" for="ch" forName="image_accent_6" refType="w" fact="0.3864"/>
              <dgm:constr type="t" for="ch" forName="image_accent_6" refType="h" fact="0.6375"/>
              <dgm:constr type="w" for="ch" forName="image_accent_6" refType="w" fact="0.1757"/>
              <dgm:constr type="h" for="ch" forName="image_accent_6" refType="h" fact="0.1706"/>
              <dgm:constr type="l" for="ch" forName="image_6" refType="w" fact="0.3957"/>
              <dgm:constr type="t" for="ch" forName="image_6" refType="h" fact="0.6465"/>
              <dgm:constr type="w" for="ch" forName="image_6" refType="w" fact="0.1572"/>
              <dgm:constr type="h" for="ch" forName="image_6" refType="h" fact="0.1525"/>
              <dgm:constr type="l" for="ch" forName="image_accent_5" refType="w" fact="0.5301"/>
              <dgm:constr type="t" for="ch" forName="image_accent_5" refType="h" fact="0.0555"/>
              <dgm:constr type="w" for="ch" forName="image_accent_5" refType="w" fact="0.1022"/>
              <dgm:constr type="h" for="ch" forName="image_accent_5" refType="h" fact="0.0992"/>
              <dgm:constr type="l" for="ch" forName="image_5" refType="w" fact="0.5361"/>
              <dgm:constr type="t" for="ch" forName="image_5" refType="h" fact="0.0613"/>
              <dgm:constr type="w" for="ch" forName="image_5" refType="w" fact="0.0902"/>
              <dgm:constr type="h" for="ch" forName="image_5" refType="h" fact="0.0875"/>
              <dgm:constr type="l" for="ch" forName="image_accent_4" refType="w" fact="0.4528"/>
              <dgm:constr type="t" for="ch" forName="image_accent_4" refType="h" fact="0.1555"/>
              <dgm:constr type="w" for="ch" forName="image_accent_4" refType="w" fact="0.1103"/>
              <dgm:constr type="h" for="ch" forName="image_accent_4" refType="h" fact="0.107"/>
              <dgm:constr type="l" for="ch" forName="image_4" refType="w" fact="0.4593"/>
              <dgm:constr type="t" for="ch" forName="image_4" refType="h" fact="0.1618"/>
              <dgm:constr type="w" for="ch" forName="image_4" refType="w" fact="0.0973"/>
              <dgm:constr type="h" for="ch" forName="image_4" refType="h" fact="0.0944"/>
              <dgm:constr type="l" for="ch" forName="image_accent_2" refType="w" fact="0.4832"/>
              <dgm:constr type="t" for="ch" forName="image_accent_2" refType="h" fact="0.4593"/>
              <dgm:constr type="w" for="ch" forName="image_accent_2" refType="w" fact="0.1226"/>
              <dgm:constr type="h" for="ch" forName="image_accent_2" refType="h" fact="0.119"/>
              <dgm:constr type="l" for="ch" forName="image_2" refType="w" fact="0.4904"/>
              <dgm:constr type="t" for="ch" forName="image_2" refType="h" fact="0.4663"/>
              <dgm:constr type="w" for="ch" forName="image_2" refType="w" fact="0.1082"/>
              <dgm:constr type="h" for="ch" forName="image_2" refType="h" fact="0.105"/>
              <dgm:constr type="l" for="ch" forName="image_accent_3" refType="w" fact="0.4352"/>
              <dgm:constr type="t" for="ch" forName="image_accent_3" refType="h" fact="0.2913"/>
              <dgm:constr type="w" for="ch" forName="image_accent_3" refType="w" fact="0.1573"/>
              <dgm:constr type="h" for="ch" forName="image_accent_3" refType="h" fact="0.1526"/>
              <dgm:constr type="l" for="ch" forName="image_3" refType="w" fact="0.4435"/>
              <dgm:constr type="t" for="ch" forName="image_3" refType="h" fact="0.2993"/>
              <dgm:constr type="w" for="ch" forName="image_3" refType="w" fact="0.1407"/>
              <dgm:constr type="h" for="ch" forName="image_3" refType="h" fact="0.1365"/>
              <dgm:constr type="l" for="ch" forName="image_accent_1" refType="w" fact="0.2318"/>
              <dgm:constr type="t" for="ch" forName="image_accent_1" refType="h" fact="0.4163"/>
              <dgm:constr type="w" for="ch" forName="image_accent_1" refType="w" fact="0.2344"/>
              <dgm:constr type="h" for="ch" forName="image_accent_1" refType="h" fact="0.2275"/>
              <dgm:constr type="l" for="ch" forName="image_1" refType="w" fact="0.2408"/>
              <dgm:constr type="t" for="ch" forName="image_1" refType="h" fact="0.425"/>
              <dgm:constr type="w" for="ch" forName="image_1" refType="w" fact="0.2164"/>
              <dgm:constr type="h" for="ch" forName="image_1" refType="h" fact="0.21"/>
              <dgm:constr type="l" for="ch" forName="parent_text_1" refType="w" fact="0"/>
              <dgm:constr type="t" for="ch" forName="parent_text_1" refType="h" fact="0.2993"/>
              <dgm:constr type="w" for="ch" forName="parent_text_1" refType="w" fact="0.3478"/>
              <dgm:constr type="h" for="ch" forName="parent_text_1" refType="h" fact="0.11"/>
              <dgm:constr type="l" for="ch" forName="accent_3" refType="w" fact="0.3813"/>
              <dgm:constr type="t" for="ch" forName="accent_3" refType="h" fact="0.2488"/>
              <dgm:constr type="w" for="ch" forName="accent_3" refType="w" fact="0.0696"/>
              <dgm:constr type="h" for="ch" forName="accent_3" refType="h" fact="0.0675"/>
              <dgm:constr type="l" for="ch" forName="parent_text_2" refType="w" fact="0.6311"/>
              <dgm:constr type="t" for="ch" forName="parent_text_2" refType="h" fact="0.4663"/>
              <dgm:constr type="w" for="ch" forName="parent_text_2" refType="w" fact="0.3478"/>
              <dgm:constr type="h" for="ch" forName="parent_text_2" refType="h" fact="0.105"/>
              <dgm:constr type="l" for="ch" forName="parent_text_4" refType="w" fact="0.5878"/>
              <dgm:constr type="t" for="ch" forName="parent_text_4" refType="h" fact="0.1618"/>
              <dgm:constr type="w" for="ch" forName="parent_text_4" refType="w" fact="0.3478"/>
              <dgm:constr type="h" for="ch" forName="parent_text_4" refType="h" fact="0.0944"/>
              <dgm:constr type="l" for="ch" forName="accent_4" refType="w" fact="0.7038"/>
              <dgm:constr type="t" for="ch" forName="accent_4" refType="h" fact="0"/>
              <dgm:constr type="w" for="ch" forName="accent_4" refType="w" fact="0.0258"/>
              <dgm:constr type="h" for="ch" forName="accent_4" refType="h" fact="0.025"/>
              <dgm:constr type="l" for="ch" forName="parent_text_5" refType="w" fact="0.6522"/>
              <dgm:constr type="t" for="ch" forName="parent_text_5" refType="h" fact="0.0625"/>
              <dgm:constr type="w" for="ch" forName="parent_text_5" refType="w" fact="0.3478"/>
              <dgm:constr type="h" for="ch" forName="parent_text_5" refType="h" fact="0.0863"/>
              <dgm:constr type="l" for="ch" forName="parent_text_3" refType="w" fact="0.6182"/>
              <dgm:constr type="t" for="ch" forName="parent_text_3" refType="h" fact="0.2993"/>
              <dgm:constr type="w" for="ch" forName="parent_text_3" refType="w" fact="0.3478"/>
              <dgm:constr type="h" for="ch" forName="parent_text_3" refType="h" fact="0.1365"/>
              <dgm:constr type="l" for="ch" forName="parent_text_6" refType="w" fact="0.02"/>
              <dgm:constr type="t" for="ch" forName="parent_text_6" refType="h" fact="0.6465"/>
              <dgm:constr type="w" for="ch" forName="parent_text_6" refType="w" fact="0.3478"/>
              <dgm:constr type="h" for="ch" forName="parent_text_6" refType="h" fact="0.1525"/>
              <dgm:constr type="l" for="ch" forName="accent_5" refType="w" fact="0.6265"/>
              <dgm:constr type="t" for="ch" forName="accent_5" refType="h" fact="0.02"/>
              <dgm:constr type="w" for="ch" forName="accent_5" refType="w" fact="0.0515"/>
              <dgm:constr type="h" for="ch" forName="accent_5" refType="h" fact="0.05"/>
              <dgm:constr type="l" for="ch" forName="parent_text_7" refType="w" fact="0.165"/>
              <dgm:constr type="t" for="ch" forName="parent_text_7" refType="h" fact="0.81"/>
              <dgm:constr type="w" for="ch" forName="parent_text_7" refType="w" fact="0.3478"/>
              <dgm:constr type="h" for="ch" forName="parent_text_7" refType="h" fact="0.077"/>
              <dgm:constr type="l" for="ch" forName="parent_text_8" refType="w" fact="0.275"/>
              <dgm:constr type="t" for="ch" forName="parent_text_8" refType="h" fact="0.89"/>
              <dgm:constr type="w" for="ch" forName="parent_text_8" refType="w" fact="0.3478"/>
              <dgm:constr type="h" for="ch" forName="parent_text_8" refType="h" fact="0.11"/>
            </dgm:constrLst>
          </dgm:if>
          <dgm:else name="Name33">
            <dgm:constrLst>
              <dgm:constr type="primFontSz" for="des" ptType="node" op="equ" val="65"/>
              <dgm:constr type="l" for="ch" forName="accent_1" refType="w" fact="0.2014"/>
              <dgm:constr type="t" for="ch" forName="accent_1" refType="h" fact="0.925"/>
              <dgm:constr type="w" for="ch" forName="accent_1" refType="w" fact="0.0386"/>
              <dgm:constr type="h" for="ch" forName="accent_1" refType="h" fact="0.0375"/>
              <dgm:constr type="l" for="ch" forName="accent_2" refType="w" fact="0.3431"/>
              <dgm:constr type="t" for="ch" forName="accent_2" refType="h" fact="0.575"/>
              <dgm:constr type="w" for="ch" forName="accent_2" refType="w" fact="0.0386"/>
              <dgm:constr type="h" for="ch" forName="accent_2" refType="h" fact="0.0375"/>
              <dgm:constr type="l" for="ch" forName="image_accent_8" refType="w" fact="0.253"/>
              <dgm:constr type="t" for="ch" forName="image_accent_8" refType="h" fact="0.8508"/>
              <dgm:constr type="w" for="ch" forName="image_accent_8" refType="w" fact="0.1022"/>
              <dgm:constr type="h" for="ch" forName="image_accent_8" refType="h" fact="0.0992"/>
              <dgm:constr type="l" for="ch" forName="image_8" refType="w" fact="0.2619"/>
              <dgm:constr type="t" for="ch" forName="image_8" refType="h" fact="0.8595"/>
              <dgm:constr type="w" for="ch" forName="image_8" refType="w" fact="0.0844"/>
              <dgm:constr type="h" for="ch" forName="image_8" refType="h" fact="0.0819"/>
              <dgm:constr type="l" for="ch" forName="image_accent_7" refType="w" fact="0.3606"/>
              <dgm:constr type="t" for="ch" forName="image_accent_7" refType="h" fact="0.7805"/>
              <dgm:constr type="w" for="ch" forName="image_accent_7" refType="w" fact="0.1103"/>
              <dgm:constr type="h" for="ch" forName="image_accent_7" refType="h" fact="0.107"/>
              <dgm:constr type="l" for="ch" forName="image_7" refType="w" fact="0.3671"/>
              <dgm:constr type="t" for="ch" forName="image_7" refType="h" fact="0.7868"/>
              <dgm:constr type="w" for="ch" forName="image_7" refType="w" fact="0.0973"/>
              <dgm:constr type="h" for="ch" forName="image_7" refType="h" fact="0.0944"/>
              <dgm:constr type="l" for="ch" forName="image_accent_6" refType="w" fact="0.4379"/>
              <dgm:constr type="t" for="ch" forName="image_accent_6" refType="h" fact="0.6375"/>
              <dgm:constr type="w" for="ch" forName="image_accent_6" refType="w" fact="0.1757"/>
              <dgm:constr type="h" for="ch" forName="image_accent_6" refType="h" fact="0.1706"/>
              <dgm:constr type="l" for="ch" forName="image_6" refType="w" fact="0.4471"/>
              <dgm:constr type="t" for="ch" forName="image_6" refType="h" fact="0.6465"/>
              <dgm:constr type="w" for="ch" forName="image_6" refType="w" fact="0.1572"/>
              <dgm:constr type="h" for="ch" forName="image_6" refType="h" fact="0.1525"/>
              <dgm:constr type="l" for="ch" forName="image_accent_5" refType="w" fact="0.3677"/>
              <dgm:constr type="t" for="ch" forName="image_accent_5" refType="h" fact="0.0555"/>
              <dgm:constr type="w" for="ch" forName="image_accent_5" refType="w" fact="0.1022"/>
              <dgm:constr type="h" for="ch" forName="image_accent_5" refType="h" fact="0.0992"/>
              <dgm:constr type="l" for="ch" forName="image_5" refType="w" fact="0.3738"/>
              <dgm:constr type="t" for="ch" forName="image_5" refType="h" fact="0.0613"/>
              <dgm:constr type="w" for="ch" forName="image_5" refType="w" fact="0.0902"/>
              <dgm:constr type="h" for="ch" forName="image_5" refType="h" fact="0.0875"/>
              <dgm:constr type="l" for="ch" forName="image_accent_4" refType="w" fact="0.437"/>
              <dgm:constr type="t" for="ch" forName="image_accent_4" refType="h" fact="0.1555"/>
              <dgm:constr type="w" for="ch" forName="image_accent_4" refType="w" fact="0.1103"/>
              <dgm:constr type="h" for="ch" forName="image_accent_4" refType="h" fact="0.107"/>
              <dgm:constr type="l" for="ch" forName="image_4" refType="w" fact="0.4434"/>
              <dgm:constr type="t" for="ch" forName="image_4" refType="h" fact="0.1618"/>
              <dgm:constr type="w" for="ch" forName="image_4" refType="w" fact="0.0973"/>
              <dgm:constr type="h" for="ch" forName="image_4" refType="h" fact="0.0944"/>
              <dgm:constr type="l" for="ch" forName="image_accent_2" refType="w" fact="0.3942"/>
              <dgm:constr type="t" for="ch" forName="image_accent_2" refType="h" fact="0.4593"/>
              <dgm:constr type="w" for="ch" forName="image_accent_2" refType="w" fact="0.1226"/>
              <dgm:constr type="h" for="ch" forName="image_accent_2" refType="h" fact="0.119"/>
              <dgm:constr type="l" for="ch" forName="image_2" refType="w" fact="0.4014"/>
              <dgm:constr type="t" for="ch" forName="image_2" refType="h" fact="0.4663"/>
              <dgm:constr type="w" for="ch" forName="image_2" refType="w" fact="0.1082"/>
              <dgm:constr type="h" for="ch" forName="image_2" refType="h" fact="0.105"/>
              <dgm:constr type="l" for="ch" forName="image_accent_3" refType="w" fact="0.4075"/>
              <dgm:constr type="t" for="ch" forName="image_accent_3" refType="h" fact="0.2913"/>
              <dgm:constr type="w" for="ch" forName="image_accent_3" refType="w" fact="0.1573"/>
              <dgm:constr type="h" for="ch" forName="image_accent_3" refType="h" fact="0.1526"/>
              <dgm:constr type="l" for="ch" forName="image_3" refType="w" fact="0.4158"/>
              <dgm:constr type="t" for="ch" forName="image_3" refType="h" fact="0.2993"/>
              <dgm:constr type="w" for="ch" forName="image_3" refType="w" fact="0.1407"/>
              <dgm:constr type="h" for="ch" forName="image_3" refType="h" fact="0.1365"/>
              <dgm:constr type="l" for="ch" forName="image_accent_1" refType="w" fact="0.5338"/>
              <dgm:constr type="t" for="ch" forName="image_accent_1" refType="h" fact="0.4163"/>
              <dgm:constr type="w" for="ch" forName="image_accent_1" refType="w" fact="0.2344"/>
              <dgm:constr type="h" for="ch" forName="image_accent_1" refType="h" fact="0.2275"/>
              <dgm:constr type="l" for="ch" forName="image_1" refType="w" fact="0.5428"/>
              <dgm:constr type="t" for="ch" forName="image_1" refType="h" fact="0.425"/>
              <dgm:constr type="w" for="ch" forName="image_1" refType="w" fact="0.2164"/>
              <dgm:constr type="h" for="ch" forName="image_1" refType="h" fact="0.21"/>
              <dgm:constr type="l" for="ch" forName="parent_text_1" refType="w" fact="0.6522"/>
              <dgm:constr type="t" for="ch" forName="parent_text_1" refType="h" fact="0.2993"/>
              <dgm:constr type="w" for="ch" forName="parent_text_1" refType="w" fact="0.3478"/>
              <dgm:constr type="h" for="ch" forName="parent_text_1" refType="h" fact="0.11"/>
              <dgm:constr type="l" for="ch" forName="accent_3" refType="w" fact="0.5492"/>
              <dgm:constr type="t" for="ch" forName="accent_3" refType="h" fact="0.2488"/>
              <dgm:constr type="w" for="ch" forName="accent_3" refType="w" fact="0.0696"/>
              <dgm:constr type="h" for="ch" forName="accent_3" refType="h" fact="0.0675"/>
              <dgm:constr type="l" for="ch" forName="parent_text_2" refType="w" fact="0.0211"/>
              <dgm:constr type="t" for="ch" forName="parent_text_2" refType="h" fact="0.4663"/>
              <dgm:constr type="w" for="ch" forName="parent_text_2" refType="w" fact="0.3478"/>
              <dgm:constr type="h" for="ch" forName="parent_text_2" refType="h" fact="0.105"/>
              <dgm:constr type="l" for="ch" forName="parent_text_4" refType="w" fact="0.0635"/>
              <dgm:constr type="t" for="ch" forName="parent_text_4" refType="h" fact="0.1618"/>
              <dgm:constr type="w" for="ch" forName="parent_text_4" refType="w" fact="0.3478"/>
              <dgm:constr type="h" for="ch" forName="parent_text_4" refType="h" fact="0.0944"/>
              <dgm:constr type="l" for="ch" forName="accent_4" refType="w" fact="0.2705"/>
              <dgm:constr type="t" for="ch" forName="accent_4" refType="h" fact="0"/>
              <dgm:constr type="w" for="ch" forName="accent_4" refType="w" fact="0.0258"/>
              <dgm:constr type="h" for="ch" forName="accent_4" refType="h" fact="0.025"/>
              <dgm:constr type="l" for="ch" forName="parent_text_5" refType="w" fact="0"/>
              <dgm:constr type="t" for="ch" forName="parent_text_5" refType="h" fact="0.0625"/>
              <dgm:constr type="w" for="ch" forName="parent_text_5" refType="w" fact="0.3478"/>
              <dgm:constr type="h" for="ch" forName="parent_text_5" refType="h" fact="0.0863"/>
              <dgm:constr type="l" for="ch" forName="parent_text_3" refType="w" fact="0.034"/>
              <dgm:constr type="t" for="ch" forName="parent_text_3" refType="h" fact="0.2993"/>
              <dgm:constr type="w" for="ch" forName="parent_text_3" refType="w" fact="0.3478"/>
              <dgm:constr type="h" for="ch" forName="parent_text_3" refType="h" fact="0.1365"/>
              <dgm:constr type="l" for="ch" forName="parent_text_6" refType="w" fact="0.635"/>
              <dgm:constr type="t" for="ch" forName="parent_text_6" refType="h" fact="0.6465"/>
              <dgm:constr type="w" for="ch" forName="parent_text_6" refType="w" fact="0.3478"/>
              <dgm:constr type="h" for="ch" forName="parent_text_6" refType="h" fact="0.1525"/>
              <dgm:constr type="l" for="ch" forName="accent_5" refType="w" fact="0.322"/>
              <dgm:constr type="t" for="ch" forName="accent_5" refType="h" fact="0.02"/>
              <dgm:constr type="w" for="ch" forName="accent_5" refType="w" fact="0.0515"/>
              <dgm:constr type="h" for="ch" forName="accent_5" refType="h" fact="0.05"/>
              <dgm:constr type="l" for="ch" forName="parent_text_7" refType="w" fact="0.49"/>
              <dgm:constr type="t" for="ch" forName="parent_text_7" refType="h" fact="0.81"/>
              <dgm:constr type="w" for="ch" forName="parent_text_7" refType="w" fact="0.3478"/>
              <dgm:constr type="h" for="ch" forName="parent_text_7" refType="h" fact="0.077"/>
              <dgm:constr type="l" for="ch" forName="parent_text_8" refType="w" fact="0.375"/>
              <dgm:constr type="t" for="ch" forName="parent_text_8" refType="h" fact="0.89"/>
              <dgm:constr type="w" for="ch" forName="parent_text_8" refType="w" fact="0.3478"/>
              <dgm:constr type="h" for="ch" forName="parent_text_8" refType="h" fact="0.11"/>
            </dgm:constrLst>
          </dgm:else>
        </dgm:choose>
      </dgm:else>
    </dgm:choose>
    <dgm:forEach name="wrapper" axis="self" ptType="parTrans">
      <dgm:forEach name="wrapper2" axis="self" ptType="sibTrans" st="2">
        <dgm:forEach name="imageAccentRepeat" axis="self">
          <dgm:layoutNode name="imageAccentRepeatNode" styleLbl="alignNode1">
            <dgm:alg type="sp"/>
            <dgm:shape xmlns:r="http://schemas.openxmlformats.org/officeDocument/2006/relationships" type="ellipse" r:blip="">
              <dgm:adjLst/>
            </dgm:shape>
            <dgm:presOf/>
          </dgm:layoutNode>
        </dgm:forEach>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forEach name="Name34" axis="ch" ptType="node" cnt="1">
      <dgm:layoutNode name="parent_text_1" styleLbl="revTx">
        <dgm:varLst>
          <dgm:chMax val="0"/>
          <dgm:chPref val="0"/>
          <dgm:bulletEnabled val="1"/>
        </dgm:varLst>
        <dgm:choose name="Name35">
          <dgm:if name="Name36" func="var" arg="dir" op="equ" val="norm">
            <dgm:alg type="tx">
              <dgm:param type="parTxLTRAlign" val="r"/>
              <dgm:param type="shpTxLTRAlignCh" val="r"/>
              <dgm:param type="txAnchorVert" val="b"/>
              <dgm:param type="lnSpCh" val="15"/>
            </dgm:alg>
          </dgm:if>
          <dgm:else name="Name37">
            <dgm:alg type="tx">
              <dgm:param type="parTxLTRAlign" val="l"/>
              <dgm:param type="shpTxLTRAlignCh" val="l"/>
              <dgm:param type="txAnchorVert" val="b"/>
              <dgm:param type="lnSpCh" val="15"/>
            </dgm:alg>
          </dgm:else>
        </dgm:choose>
        <dgm:shape xmlns:r="http://schemas.openxmlformats.org/officeDocument/2006/relationships" type="rect" r:blip="" zOrderOff="99999">
          <dgm:adjLst/>
        </dgm:shape>
        <dgm:presOf axis="desOrSelf"/>
        <dgm:constrLst>
          <dgm:constr type="lMarg" refType="primFontSz" fact="0.1"/>
          <dgm:constr type="rMarg" refType="primFontSz" fact="0.1"/>
          <dgm:constr type="tMarg" refType="primFontSz" fact="0.1"/>
          <dgm:constr type="bMarg" refType="primFontSz" fact="0.01"/>
        </dgm:constrLst>
        <dgm:ruleLst>
          <dgm:rule type="primFontSz" val="5" fact="NaN" max="NaN"/>
        </dgm:ruleLst>
      </dgm:layoutNode>
      <dgm:layoutNode name="image_accent_1">
        <dgm:alg type="sp"/>
        <dgm:shape xmlns:r="http://schemas.openxmlformats.org/officeDocument/2006/relationships" r:blip="">
          <dgm:adjLst/>
        </dgm:shape>
        <dgm:presOf/>
        <dgm:constrLst/>
        <dgm:forEach name="Name38" ref="imageAccentRepeat"/>
      </dgm:layoutNode>
      <dgm:layoutNode name="accent_1" styleLbl="alignNode1">
        <dgm:alg type="sp"/>
        <dgm:shape xmlns:r="http://schemas.openxmlformats.org/officeDocument/2006/relationships" type="donut" r:blip="">
          <dgm:adjLst>
            <dgm:adj idx="1" val="0.0746"/>
          </dgm:adjLst>
        </dgm:shape>
        <dgm:presOf/>
      </dgm:layoutNode>
    </dgm:forEach>
    <dgm:forEach name="Name39" axis="ch" ptType="sibTrans" hideLastTrans="0" cnt="1">
      <dgm:layoutNode name="image_1">
        <dgm:alg type="sp"/>
        <dgm:shape xmlns:r="http://schemas.openxmlformats.org/officeDocument/2006/relationships" r:blip="">
          <dgm:adjLst/>
        </dgm:shape>
        <dgm:presOf/>
        <dgm:constrLst/>
        <dgm:forEach name="Name40" ref="imageRepeat"/>
      </dgm:layoutNode>
    </dgm:forEach>
    <dgm:forEach name="Name41" axis="ch" ptType="node" st="2" cnt="1">
      <dgm:layoutNode name="parent_text_2" styleLbl="revTx">
        <dgm:varLst>
          <dgm:chMax val="0"/>
          <dgm:chPref val="0"/>
          <dgm:bulletEnabled val="1"/>
        </dgm:varLst>
        <dgm:choose name="Name42">
          <dgm:if name="Name43" func="var" arg="dir" op="equ" val="norm">
            <dgm:alg type="tx">
              <dgm:param type="parTxLTRAlign" val="l"/>
              <dgm:param type="lnSpCh" val="15"/>
            </dgm:alg>
          </dgm:if>
          <dgm:else name="Name44">
            <dgm:alg type="tx">
              <dgm:param type="parTxLTRAlign" val="r"/>
              <dgm:param type="lnSpCh" val="15"/>
            </dgm:alg>
          </dgm:else>
        </dgm:choose>
        <dgm:shape xmlns:r="http://schemas.openxmlformats.org/officeDocument/2006/relationships" type="rect" r:blip="" zOrderOff="99999">
          <dgm:adjLst/>
        </dgm:shape>
        <dgm:presOf axis="desOr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image_accent_2">
        <dgm:alg type="sp"/>
        <dgm:shape xmlns:r="http://schemas.openxmlformats.org/officeDocument/2006/relationships" r:blip="">
          <dgm:adjLst/>
        </dgm:shape>
        <dgm:presOf/>
        <dgm:constrLst/>
        <dgm:forEach name="Name45" ref="imageAccentRepeat"/>
      </dgm:layoutNode>
    </dgm:forEach>
    <dgm:forEach name="Name46" axis="ch" ptType="sibTrans" hideLastTrans="0" st="2" cnt="1">
      <dgm:layoutNode name="image_2">
        <dgm:alg type="sp"/>
        <dgm:shape xmlns:r="http://schemas.openxmlformats.org/officeDocument/2006/relationships" r:blip="">
          <dgm:adjLst/>
        </dgm:shape>
        <dgm:presOf/>
        <dgm:constrLst/>
        <dgm:forEach name="Name47" ref="imageRepeat"/>
      </dgm:layoutNode>
    </dgm:forEach>
    <dgm:forEach name="Name48" axis="ch" ptType="node" st="3" cnt="1">
      <dgm:layoutNode name="image_accent_3">
        <dgm:alg type="sp"/>
        <dgm:shape xmlns:r="http://schemas.openxmlformats.org/officeDocument/2006/relationships" r:blip="">
          <dgm:adjLst/>
        </dgm:shape>
        <dgm:presOf/>
        <dgm:constrLst/>
        <dgm:forEach name="Name49" ref="imageAccentRepeat"/>
      </dgm:layoutNode>
      <dgm:layoutNode name="parent_text_3" styleLbl="revTx">
        <dgm:varLst>
          <dgm:chMax val="0"/>
          <dgm:chPref val="0"/>
          <dgm:bulletEnabled val="1"/>
        </dgm:varLst>
        <dgm:choose name="Name50">
          <dgm:if name="Name51" func="var" arg="dir" op="equ" val="norm">
            <dgm:alg type="tx">
              <dgm:param type="parTxLTRAlign" val="l"/>
              <dgm:param type="lnSpCh" val="15"/>
            </dgm:alg>
          </dgm:if>
          <dgm:else name="Name52">
            <dgm:alg type="tx">
              <dgm:param type="parTxLTRAlign" val="r"/>
              <dgm:param type="lnSpCh" val="15"/>
            </dgm:alg>
          </dgm:else>
        </dgm:choose>
        <dgm:shape xmlns:r="http://schemas.openxmlformats.org/officeDocument/2006/relationships" type="rect" r:blip="" zOrderOff="99999">
          <dgm:adjLst/>
        </dgm:shape>
        <dgm:presOf axis="desOr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accent_2" styleLbl="alignNode1">
        <dgm:alg type="sp"/>
        <dgm:shape xmlns:r="http://schemas.openxmlformats.org/officeDocument/2006/relationships" type="donut" r:blip="">
          <dgm:adjLst>
            <dgm:adj idx="1" val="0.0746"/>
          </dgm:adjLst>
        </dgm:shape>
        <dgm:presOf/>
      </dgm:layoutNode>
      <dgm:layoutNode name="accent_3" styleLbl="alignNode1">
        <dgm:alg type="sp"/>
        <dgm:shape xmlns:r="http://schemas.openxmlformats.org/officeDocument/2006/relationships" type="donut" r:blip="">
          <dgm:adjLst>
            <dgm:adj idx="1" val="0.0746"/>
          </dgm:adjLst>
        </dgm:shape>
        <dgm:presOf/>
      </dgm:layoutNode>
    </dgm:forEach>
    <dgm:forEach name="Name53" axis="ch" ptType="sibTrans" hideLastTrans="0" st="3" cnt="1">
      <dgm:layoutNode name="image_3">
        <dgm:alg type="sp"/>
        <dgm:shape xmlns:r="http://schemas.openxmlformats.org/officeDocument/2006/relationships" r:blip="">
          <dgm:adjLst/>
        </dgm:shape>
        <dgm:presOf/>
        <dgm:constrLst/>
        <dgm:forEach name="Name54" ref="imageRepeat"/>
      </dgm:layoutNode>
    </dgm:forEach>
    <dgm:forEach name="Name55" axis="ch" ptType="node" st="4" cnt="1">
      <dgm:layoutNode name="image_accent_4">
        <dgm:alg type="sp"/>
        <dgm:shape xmlns:r="http://schemas.openxmlformats.org/officeDocument/2006/relationships" r:blip="">
          <dgm:adjLst/>
        </dgm:shape>
        <dgm:presOf/>
        <dgm:constrLst/>
        <dgm:forEach name="Name56" ref="imageAccentRepeat"/>
      </dgm:layoutNode>
      <dgm:layoutNode name="parent_text_4" styleLbl="revTx">
        <dgm:varLst>
          <dgm:chMax val="0"/>
          <dgm:chPref val="0"/>
          <dgm:bulletEnabled val="1"/>
        </dgm:varLst>
        <dgm:choose name="Name57">
          <dgm:if name="Name58" func="var" arg="dir" op="equ" val="norm">
            <dgm:alg type="tx">
              <dgm:param type="parTxLTRAlign" val="l"/>
              <dgm:param type="lnSpCh" val="15"/>
            </dgm:alg>
          </dgm:if>
          <dgm:else name="Name59">
            <dgm:alg type="tx">
              <dgm:param type="parTxLTRAlign" val="r"/>
              <dgm:param type="lnSpCh" val="15"/>
            </dgm:alg>
          </dgm:else>
        </dgm:choose>
        <dgm:shape xmlns:r="http://schemas.openxmlformats.org/officeDocument/2006/relationships" type="rect" r:blip="" zOrderOff="99999">
          <dgm:adjLst/>
        </dgm:shape>
        <dgm:presOf axis="desOr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accent_4" styleLbl="alignNode1">
        <dgm:alg type="sp"/>
        <dgm:shape xmlns:r="http://schemas.openxmlformats.org/officeDocument/2006/relationships" type="donut" r:blip="">
          <dgm:adjLst>
            <dgm:adj idx="1" val="0.0746"/>
          </dgm:adjLst>
        </dgm:shape>
        <dgm:presOf/>
      </dgm:layoutNode>
    </dgm:forEach>
    <dgm:forEach name="Name60" axis="ch" ptType="sibTrans" hideLastTrans="0" st="4" cnt="1">
      <dgm:layoutNode name="image_4">
        <dgm:alg type="sp"/>
        <dgm:shape xmlns:r="http://schemas.openxmlformats.org/officeDocument/2006/relationships" r:blip="">
          <dgm:adjLst/>
        </dgm:shape>
        <dgm:presOf/>
        <dgm:constrLst/>
        <dgm:forEach name="Name61" ref="imageRepeat"/>
      </dgm:layoutNode>
    </dgm:forEach>
    <dgm:forEach name="Name62" axis="ch" ptType="node" st="5" cnt="1">
      <dgm:layoutNode name="image_accent_5">
        <dgm:alg type="sp"/>
        <dgm:shape xmlns:r="http://schemas.openxmlformats.org/officeDocument/2006/relationships" r:blip="">
          <dgm:adjLst/>
        </dgm:shape>
        <dgm:presOf/>
        <dgm:constrLst/>
        <dgm:forEach name="Name63" ref="imageAccentRepeat"/>
      </dgm:layoutNode>
      <dgm:layoutNode name="parent_text_5" styleLbl="revTx">
        <dgm:varLst>
          <dgm:chMax val="0"/>
          <dgm:chPref val="0"/>
          <dgm:bulletEnabled val="1"/>
        </dgm:varLst>
        <dgm:choose name="Name64">
          <dgm:if name="Name65" func="var" arg="dir" op="equ" val="norm">
            <dgm:alg type="tx">
              <dgm:param type="parTxLTRAlign" val="l"/>
              <dgm:param type="lnSpCh" val="15"/>
            </dgm:alg>
          </dgm:if>
          <dgm:else name="Name66">
            <dgm:alg type="tx">
              <dgm:param type="parTxLTRAlign" val="r"/>
              <dgm:param type="lnSpCh" val="15"/>
            </dgm:alg>
          </dgm:else>
        </dgm:choose>
        <dgm:shape xmlns:r="http://schemas.openxmlformats.org/officeDocument/2006/relationships" type="rect" r:blip="" zOrderOff="99999">
          <dgm:adjLst/>
        </dgm:shape>
        <dgm:presOf axis="desOr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sibTrans" hideLastTrans="0" st="5" cnt="1">
      <dgm:layoutNode name="image_5">
        <dgm:alg type="sp"/>
        <dgm:shape xmlns:r="http://schemas.openxmlformats.org/officeDocument/2006/relationships" r:blip="">
          <dgm:adjLst/>
        </dgm:shape>
        <dgm:presOf/>
        <dgm:constrLst/>
        <dgm:forEach name="Name68" ref="imageRepeat"/>
      </dgm:layoutNode>
    </dgm:forEach>
    <dgm:forEach name="Name69" axis="ch" ptType="node" st="6" cnt="1">
      <dgm:layoutNode name="parent_text_6" styleLbl="revTx">
        <dgm:varLst>
          <dgm:chMax val="0"/>
          <dgm:chPref val="0"/>
          <dgm:bulletEnabled val="1"/>
        </dgm:varLst>
        <dgm:choose name="Name70">
          <dgm:if name="Name71" func="var" arg="dir" op="equ" val="norm">
            <dgm:alg type="tx">
              <dgm:param type="parTxLTRAlign" val="r"/>
              <dgm:param type="shpTxLTRAlignCh" val="r"/>
              <dgm:param type="lnSpCh" val="15"/>
            </dgm:alg>
          </dgm:if>
          <dgm:else name="Name72">
            <dgm:alg type="tx">
              <dgm:param type="parTxLTRAlign" val="l"/>
              <dgm:param type="shpTxLTRAlignCh" val="l"/>
              <dgm:param type="lnSpCh" val="15"/>
            </dgm:alg>
          </dgm:else>
        </dgm:choose>
        <dgm:shape xmlns:r="http://schemas.openxmlformats.org/officeDocument/2006/relationships" type="rect" r:blip="" zOrderOff="99999">
          <dgm:adjLst/>
        </dgm:shape>
        <dgm:presOf axis="desOr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image_accent_6">
        <dgm:alg type="sp"/>
        <dgm:shape xmlns:r="http://schemas.openxmlformats.org/officeDocument/2006/relationships" r:blip="">
          <dgm:adjLst/>
        </dgm:shape>
        <dgm:presOf/>
        <dgm:constrLst/>
        <dgm:forEach name="Name73" ref="imageAccentRepeat"/>
      </dgm:layoutNode>
      <dgm:layoutNode name="accent_5" styleLbl="alignNode1">
        <dgm:alg type="sp"/>
        <dgm:shape xmlns:r="http://schemas.openxmlformats.org/officeDocument/2006/relationships" type="donut" r:blip="">
          <dgm:adjLst>
            <dgm:adj idx="1" val="0.0746"/>
          </dgm:adjLst>
        </dgm:shape>
        <dgm:presOf/>
      </dgm:layoutNode>
    </dgm:forEach>
    <dgm:forEach name="Name74" axis="ch" ptType="sibTrans" hideLastTrans="0" st="6" cnt="1">
      <dgm:layoutNode name="image_6">
        <dgm:alg type="sp"/>
        <dgm:shape xmlns:r="http://schemas.openxmlformats.org/officeDocument/2006/relationships" r:blip="">
          <dgm:adjLst/>
        </dgm:shape>
        <dgm:presOf/>
        <dgm:constrLst/>
        <dgm:forEach name="Name75" ref="imageRepeat"/>
      </dgm:layoutNode>
    </dgm:forEach>
    <dgm:forEach name="Name76" axis="ch" ptType="node" st="7" cnt="1">
      <dgm:layoutNode name="parent_text_7" styleLbl="revTx">
        <dgm:varLst>
          <dgm:chMax val="0"/>
          <dgm:chPref val="0"/>
          <dgm:bulletEnabled val="1"/>
        </dgm:varLst>
        <dgm:choose name="Name77">
          <dgm:if name="Name78" func="var" arg="dir" op="equ" val="norm">
            <dgm:alg type="tx">
              <dgm:param type="parTxLTRAlign" val="r"/>
              <dgm:param type="shpTxLTRAlignCh" val="r"/>
              <dgm:param type="txAnchorVert" val="t"/>
              <dgm:param type="lnSpCh" val="15"/>
            </dgm:alg>
          </dgm:if>
          <dgm:else name="Name79">
            <dgm:alg type="tx">
              <dgm:param type="parTxLTRAlign" val="l"/>
              <dgm:param type="shpTxLTRAlignCh" val="l"/>
              <dgm:param type="txAnchorVert" val="t"/>
              <dgm:param type="lnSpCh" val="15"/>
            </dgm:alg>
          </dgm:else>
        </dgm:choose>
        <dgm:shape xmlns:r="http://schemas.openxmlformats.org/officeDocument/2006/relationships" type="rect" r:blip="" zOrderOff="99999">
          <dgm:adjLst/>
        </dgm:shape>
        <dgm:presOf axis="desOr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image_accent_7">
        <dgm:alg type="sp"/>
        <dgm:shape xmlns:r="http://schemas.openxmlformats.org/officeDocument/2006/relationships" r:blip="">
          <dgm:adjLst/>
        </dgm:shape>
        <dgm:presOf/>
        <dgm:constrLst/>
        <dgm:forEach name="Name80" ref="imageAccentRepeat"/>
      </dgm:layoutNode>
    </dgm:forEach>
    <dgm:forEach name="Name81" axis="ch" ptType="sibTrans" hideLastTrans="0" st="7" cnt="1">
      <dgm:layoutNode name="image_7">
        <dgm:alg type="sp"/>
        <dgm:shape xmlns:r="http://schemas.openxmlformats.org/officeDocument/2006/relationships" r:blip="">
          <dgm:adjLst/>
        </dgm:shape>
        <dgm:presOf/>
        <dgm:constrLst/>
        <dgm:forEach name="Name82" ref="imageRepeat"/>
      </dgm:layoutNode>
    </dgm:forEach>
    <dgm:forEach name="Name83" axis="ch" ptType="node" st="8" cnt="1">
      <dgm:layoutNode name="parent_text_8" styleLbl="revTx">
        <dgm:varLst>
          <dgm:chMax val="0"/>
          <dgm:chPref val="0"/>
          <dgm:bulletEnabled val="1"/>
        </dgm:varLst>
        <dgm:choose name="Name84">
          <dgm:if name="Name85" func="var" arg="dir" op="equ" val="norm">
            <dgm:alg type="tx">
              <dgm:param type="parTxLTRAlign" val="r"/>
              <dgm:param type="shpTxLTRAlignCh" val="r"/>
              <dgm:param type="txAnchorVert" val="t"/>
              <dgm:param type="lnSpCh" val="15"/>
            </dgm:alg>
          </dgm:if>
          <dgm:else name="Name86">
            <dgm:alg type="tx">
              <dgm:param type="parTxLTRAlign" val="l"/>
              <dgm:param type="shpTxLTRAlignCh" val="l"/>
              <dgm:param type="txAnchorVert" val="t"/>
              <dgm:param type="lnSpCh" val="15"/>
            </dgm:alg>
          </dgm:else>
        </dgm:choose>
        <dgm:shape xmlns:r="http://schemas.openxmlformats.org/officeDocument/2006/relationships" type="rect" r:blip="" zOrderOff="99999">
          <dgm:adjLst/>
        </dgm:shape>
        <dgm:presOf axis="desOr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image_accent_8">
        <dgm:alg type="sp"/>
        <dgm:shape xmlns:r="http://schemas.openxmlformats.org/officeDocument/2006/relationships" r:blip="">
          <dgm:adjLst/>
        </dgm:shape>
        <dgm:presOf/>
        <dgm:constrLst/>
        <dgm:forEach name="Name87" ref="imageAccentRepeat"/>
      </dgm:layoutNode>
    </dgm:forEach>
    <dgm:forEach name="Name88" axis="ch" ptType="sibTrans" hideLastTrans="0" st="8" cnt="1">
      <dgm:layoutNode name="image_8">
        <dgm:alg type="sp"/>
        <dgm:shape xmlns:r="http://schemas.openxmlformats.org/officeDocument/2006/relationships" r:blip="">
          <dgm:adjLst/>
        </dgm:shape>
        <dgm:presOf/>
        <dgm:constrLst/>
        <dgm:forEach name="Name89" ref="imageRepea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layout7.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8.xml><?xml version="1.0" encoding="utf-8"?>
<dgm:layoutDef xmlns:dgm="http://schemas.openxmlformats.org/drawingml/2006/diagram" xmlns:a="http://schemas.openxmlformats.org/drawingml/2006/main" uniqueId="urn:microsoft.com/office/officeart/2009/3/layout/FramedTextPicture">
  <dgm:title val=""/>
  <dgm:desc val=""/>
  <dgm:catLst>
    <dgm:cat type="picture" pri="20000"/>
    <dgm:cat type="pictureconvert" pri="20000"/>
  </dgm:catLst>
  <dgm:sampData>
    <dgm:dataModel>
      <dgm:ptLst>
        <dgm:pt modelId="0" type="doc"/>
        <dgm:pt modelId="10">
          <dgm:prSet phldr="1"/>
        </dgm:pt>
      </dgm:ptLst>
      <dgm:cxnLst>
        <dgm:cxn modelId="20" srcId="0" destId="10" srcOrd="0" destOrd="0"/>
      </dgm:cxnLst>
      <dgm:bg/>
      <dgm:whole/>
    </dgm:dataModel>
  </dgm:sampData>
  <dgm:styleData>
    <dgm:dataModel>
      <dgm:ptLst>
        <dgm:pt modelId="0" type="doc"/>
        <dgm:pt modelId="10">
          <dgm:prSet phldr="1"/>
        </dgm:pt>
      </dgm:ptLst>
      <dgm:cxnLst>
        <dgm:cxn modelId="20" srcId="0" destId="10" srcOrd="0" destOrd="0"/>
      </dgm:cxnLst>
      <dgm:bg/>
      <dgm:whole/>
    </dgm:dataModel>
  </dgm:styleData>
  <dgm:clrData>
    <dgm:dataModel>
      <dgm:ptLst>
        <dgm:pt modelId="0" type="doc"/>
        <dgm:pt modelId="10">
          <dgm:prSet phldr="1"/>
        </dgm:pt>
      </dgm:ptLst>
      <dgm:cxnLst>
        <dgm:cxn modelId="20" srcId="0" destId="10" srcOrd="0" destOrd="0"/>
      </dgm:cxnLst>
      <dgm:bg/>
      <dgm:whole/>
    </dgm:dataModel>
  </dgm:clrData>
  <dgm:layoutNode name="Name0">
    <dgm:varLst>
      <dgm:chMax/>
      <dgm:chPref/>
      <dgm:dir/>
    </dgm:varLst>
    <dgm:choose name="Name1">
      <dgm:if name="Name2" func="var" arg="dir" op="equ" val="norm">
        <dgm:alg type="snake">
          <dgm:param type="grDir" val="tL"/>
          <dgm:param type="off" val="ctr"/>
        </dgm:alg>
      </dgm:if>
      <dgm:else name="Name3">
        <dgm:alg type="snake">
          <dgm:param type="grDir" val="tR"/>
          <dgm:param type="off" val="ctr"/>
        </dgm:alg>
      </dgm:else>
    </dgm:choose>
    <dgm:shape xmlns:r="http://schemas.openxmlformats.org/officeDocument/2006/relationships" r:blip="">
      <dgm:adjLst/>
    </dgm:shape>
    <dgm:constrLst>
      <dgm:constr type="w" for="ch" forName="composite" refType="w"/>
      <dgm:constr type="h" for="ch" forName="composite" refType="h"/>
      <dgm:constr type="primFontSz" for="des" ptType="node" op="equ" val="65"/>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varLst>
          <dgm:chMax/>
          <dgm:chPref/>
        </dgm:varLst>
        <dgm:alg type="composite">
          <dgm:param type="ar" val="1.5179"/>
        </dgm:alg>
        <dgm:shape xmlns:r="http://schemas.openxmlformats.org/officeDocument/2006/relationships" r:blip="">
          <dgm:adjLst/>
        </dgm:shape>
        <dgm:choose name="Name4">
          <dgm:if name="Name5" func="var" arg="dir" op="equ" val="norm">
            <dgm:constrLst>
              <dgm:constr type="l" for="ch" forName="Image" refType="w" fact="0"/>
              <dgm:constr type="t" for="ch" forName="Image" refType="h" fact="0"/>
              <dgm:constr type="w" for="ch" forName="Image" refType="w" fact="0.3856"/>
              <dgm:constr type="h" for="ch" forName="Image" refType="h" fact="0.3902"/>
              <dgm:constr type="l" for="ch" forName="ParentText" refType="w" fact="0.4017"/>
              <dgm:constr type="t" for="ch" forName="ParentText" refType="h" fact="0.4146"/>
              <dgm:constr type="w" for="ch" forName="ParentText" refType="w" fact="0.5463"/>
              <dgm:constr type="h" for="ch" forName="ParentText" refType="h" fact="0.5122"/>
              <dgm:constr type="l" for="ch" forName="tlFrame" refType="w" fact="0.3535"/>
              <dgm:constr type="t" for="ch" forName="tlFrame" refType="h" fact="0.3415"/>
              <dgm:constr type="w" for="ch" forName="tlFrame" refType="w" fact="0.1312"/>
              <dgm:constr type="h" for="ch" forName="tlFrame" refType="h" fact="0.1992"/>
              <dgm:constr type="l" for="ch" forName="trFrame" refType="w" fact="0.8688"/>
              <dgm:constr type="t" for="ch" forName="trFrame" refType="h" fact="0.3415"/>
              <dgm:constr type="w" for="ch" forName="trFrame" refType="w" fact="0.1312"/>
              <dgm:constr type="h" for="ch" forName="trFrame" refType="h" fact="0.1992"/>
              <dgm:constr type="l" for="ch" forName="blFrame" refType="w" fact="0.3535"/>
              <dgm:constr type="t" for="ch" forName="blFrame" refType="h" fact="0.8008"/>
              <dgm:constr type="w" for="ch" forName="blFrame" refType="w" fact="0.1312"/>
              <dgm:constr type="h" for="ch" forName="blFrame" refType="h" fact="0.1992"/>
              <dgm:constr type="l" for="ch" forName="brFrame" refType="w" fact="0.8688"/>
              <dgm:constr type="t" for="ch" forName="brFrame" refType="h" fact="0.8008"/>
              <dgm:constr type="w" for="ch" forName="brFrame" refType="w" fact="0.1312"/>
              <dgm:constr type="h" for="ch" forName="brFrame" refType="h" fact="0.1992"/>
            </dgm:constrLst>
          </dgm:if>
          <dgm:else name="Name6">
            <dgm:constrLst>
              <dgm:constr type="l" for="ch" forName="Image" refType="w" fact="0.6144"/>
              <dgm:constr type="t" for="ch" forName="Image" refType="h" fact="0"/>
              <dgm:constr type="w" for="ch" forName="Image" refType="w" fact="0.3856"/>
              <dgm:constr type="h" for="ch" forName="Image" refType="h" fact="0.3902"/>
              <dgm:constr type="l" for="ch" forName="ParentText" refType="w" fact="0.0482"/>
              <dgm:constr type="t" for="ch" forName="ParentText" refType="h" fact="0.4146"/>
              <dgm:constr type="w" for="ch" forName="ParentText" refType="w" fact="0.5463"/>
              <dgm:constr type="h" for="ch" forName="ParentText" refType="h" fact="0.5122"/>
              <dgm:constr type="l" for="ch" forName="tlFrame" refType="w" fact="0"/>
              <dgm:constr type="t" for="ch" forName="tlFrame" refType="h" fact="0.3415"/>
              <dgm:constr type="w" for="ch" forName="tlFrame" refType="w" fact="0.1312"/>
              <dgm:constr type="h" for="ch" forName="tlFrame" refType="h" fact="0.1992"/>
              <dgm:constr type="l" for="ch" forName="trFrame" refType="w" fact="0.5153"/>
              <dgm:constr type="t" for="ch" forName="trFrame" refType="h" fact="0.3415"/>
              <dgm:constr type="w" for="ch" forName="trFrame" refType="w" fact="0.1312"/>
              <dgm:constr type="h" for="ch" forName="trFrame" refType="h" fact="0.1992"/>
              <dgm:constr type="l" for="ch" forName="blFrame" refType="w" fact="0"/>
              <dgm:constr type="t" for="ch" forName="blFrame" refType="h" fact="0.8008"/>
              <dgm:constr type="w" for="ch" forName="blFrame" refType="w" fact="0.1312"/>
              <dgm:constr type="h" for="ch" forName="blFrame" refType="h" fact="0.1992"/>
              <dgm:constr type="l" for="ch" forName="brFrame" refType="w" fact="0.5153"/>
              <dgm:constr type="t" for="ch" forName="brFrame" refType="h" fact="0.8008"/>
              <dgm:constr type="w" for="ch" forName="brFrame" refType="w" fact="0.1312"/>
              <dgm:constr type="h" for="ch" forName="brFrame" refType="h" fact="0.1992"/>
            </dgm:constrLst>
          </dgm:else>
        </dgm:choose>
        <dgm:layoutNode name="Image" styleLbl="bgImgPlace1">
          <dgm:alg type="sp"/>
          <dgm:shape xmlns:r="http://schemas.openxmlformats.org/officeDocument/2006/relationships" type="rect" r:blip="" blipPhldr="1">
            <dgm:adjLst/>
          </dgm:shape>
          <dgm:presOf/>
        </dgm:layoutNode>
        <dgm:layoutNode name="ParentText" styleLbl="revTx">
          <dgm:varLst>
            <dgm:chMax val="0"/>
            <dgm:chPref val="0"/>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lFrame" styleLbl="node1">
          <dgm:alg type="sp"/>
          <dgm:shape xmlns:r="http://schemas.openxmlformats.org/officeDocument/2006/relationships" type="halfFrame" r:blip="">
            <dgm:adjLst>
              <dgm:adj idx="1" val="0.2577"/>
              <dgm:adj idx="2" val="0.2577"/>
            </dgm:adjLst>
          </dgm:shape>
          <dgm:presOf/>
        </dgm:layoutNode>
        <dgm:layoutNode name="trFrame" styleLbl="node1">
          <dgm:alg type="sp"/>
          <dgm:shape xmlns:r="http://schemas.openxmlformats.org/officeDocument/2006/relationships" rot="90" type="halfFrame" r:blip="">
            <dgm:adjLst>
              <dgm:adj idx="1" val="0.2577"/>
              <dgm:adj idx="2" val="0.2577"/>
            </dgm:adjLst>
          </dgm:shape>
          <dgm:presOf/>
        </dgm:layoutNode>
        <dgm:layoutNode name="blFrame" styleLbl="node1">
          <dgm:alg type="sp"/>
          <dgm:shape xmlns:r="http://schemas.openxmlformats.org/officeDocument/2006/relationships" rot="270" type="halfFrame" r:blip="">
            <dgm:adjLst>
              <dgm:adj idx="1" val="0.2577"/>
              <dgm:adj idx="2" val="0.2577"/>
            </dgm:adjLst>
          </dgm:shape>
          <dgm:presOf/>
        </dgm:layoutNode>
        <dgm:layoutNode name="brFrame" styleLbl="node1">
          <dgm:alg type="sp"/>
          <dgm:shape xmlns:r="http://schemas.openxmlformats.org/officeDocument/2006/relationships" rot="180" type="halfFrame" r:blip="">
            <dgm:adjLst>
              <dgm:adj idx="1" val="0.2577"/>
              <dgm:adj idx="2" val="0.2577"/>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g>
</file>

<file path=ppt/media/image10.png>
</file>

<file path=ppt/media/image11.tiff>
</file>

<file path=ppt/media/image12.tiff>
</file>

<file path=ppt/media/image13.tiff>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20B0E5-0C02-C942-A0B9-DB58DDE2D2AE}" type="datetimeFigureOut">
              <a:rPr lang="en-US" smtClean="0"/>
              <a:t>2/1/20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8BBFE-C4A4-1142-B593-49D64DA03EBB}" type="slidenum">
              <a:rPr lang="en-US" smtClean="0"/>
              <a:t>‹#›</a:t>
            </a:fld>
            <a:endParaRPr lang="en-US"/>
          </a:p>
        </p:txBody>
      </p:sp>
    </p:spTree>
    <p:extLst>
      <p:ext uri="{BB962C8B-B14F-4D97-AF65-F5344CB8AC3E}">
        <p14:creationId xmlns:p14="http://schemas.microsoft.com/office/powerpoint/2010/main" val="32273820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D28BBFE-C4A4-1142-B593-49D64DA03EBB}" type="slidenum">
              <a:rPr lang="en-US" smtClean="0"/>
              <a:t>2</a:t>
            </a:fld>
            <a:endParaRPr lang="en-US"/>
          </a:p>
        </p:txBody>
      </p:sp>
    </p:spTree>
    <p:extLst>
      <p:ext uri="{BB962C8B-B14F-4D97-AF65-F5344CB8AC3E}">
        <p14:creationId xmlns:p14="http://schemas.microsoft.com/office/powerpoint/2010/main" val="2395801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28BBFE-C4A4-1142-B593-49D64DA03EBB}" type="slidenum">
              <a:rPr lang="en-US" smtClean="0"/>
              <a:t>11</a:t>
            </a:fld>
            <a:endParaRPr lang="en-US"/>
          </a:p>
        </p:txBody>
      </p:sp>
    </p:spTree>
    <p:extLst>
      <p:ext uri="{BB962C8B-B14F-4D97-AF65-F5344CB8AC3E}">
        <p14:creationId xmlns:p14="http://schemas.microsoft.com/office/powerpoint/2010/main" val="2156088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5DDEF-6C04-FA4F-87C7-43DEDCBCA34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FE5D967-2B10-D646-AC17-6E45A93CA3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E21D4DC-2D7E-F741-8ACE-D1870E07A5D5}"/>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5" name="Footer Placeholder 4">
            <a:extLst>
              <a:ext uri="{FF2B5EF4-FFF2-40B4-BE49-F238E27FC236}">
                <a16:creationId xmlns:a16="http://schemas.microsoft.com/office/drawing/2014/main" id="{165D3092-5DB4-B644-8E5A-BE5E9AD599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AE7F4A-8C23-8B46-AE4C-BF63D8FA7E97}"/>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586982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5741D-E838-9F42-AFC2-6E1AE4DC3AF5}"/>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0B1AFB8-61F3-7C4F-9FD4-6F90037E8C1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463CC3A-945A-4848-95E4-6AACDDFE606F}"/>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5" name="Footer Placeholder 4">
            <a:extLst>
              <a:ext uri="{FF2B5EF4-FFF2-40B4-BE49-F238E27FC236}">
                <a16:creationId xmlns:a16="http://schemas.microsoft.com/office/drawing/2014/main" id="{D5ABAA47-96CE-AA45-AD4B-D261886774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E21D62-0A67-1C42-95FE-BCADFA4B2875}"/>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1574584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38A85B-3D76-E548-BE75-4F73F66AB65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6F6D98C-6D7F-CC40-B0AC-92B99F2745E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4D288F0-D14B-D94A-8175-7B547C907A78}"/>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5" name="Footer Placeholder 4">
            <a:extLst>
              <a:ext uri="{FF2B5EF4-FFF2-40B4-BE49-F238E27FC236}">
                <a16:creationId xmlns:a16="http://schemas.microsoft.com/office/drawing/2014/main" id="{49B54AEB-7738-BC40-B95F-B44F8BD041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8A90CB-A5B4-8743-8CC9-3794433C2C2B}"/>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2026686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0F0E7-2006-C245-A37E-F10D6794F8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A16914A-A926-1B47-8A2F-7DA26C777F9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3A0A6BE-533D-DE42-B1BF-207BBCB57A46}"/>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5" name="Footer Placeholder 4">
            <a:extLst>
              <a:ext uri="{FF2B5EF4-FFF2-40B4-BE49-F238E27FC236}">
                <a16:creationId xmlns:a16="http://schemas.microsoft.com/office/drawing/2014/main" id="{2A9CE642-C429-2444-95A9-65C3C442A6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E11D68-F9A9-7944-8729-D501165C12A4}"/>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3797673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0E91B-75BB-A344-8A5B-9C79C17495B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AAC8B310-1810-6C41-AEE5-1FFEC203BB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1565700-BAEC-4841-A001-383E466F1977}"/>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5" name="Footer Placeholder 4">
            <a:extLst>
              <a:ext uri="{FF2B5EF4-FFF2-40B4-BE49-F238E27FC236}">
                <a16:creationId xmlns:a16="http://schemas.microsoft.com/office/drawing/2014/main" id="{BF1DC1BB-423E-0641-A29D-75B9C28719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F83975-1358-5E41-89FE-DAF33ED42967}"/>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4085213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99361-BFB2-1D49-B163-9B75AB138C0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7F7FD07-AAEE-7241-9282-F0B66852BD6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C3535F0-53E0-D54C-B396-D1AAEE2F7A6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89BE8EA-322A-3F43-B569-AA2547C98808}"/>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6" name="Footer Placeholder 5">
            <a:extLst>
              <a:ext uri="{FF2B5EF4-FFF2-40B4-BE49-F238E27FC236}">
                <a16:creationId xmlns:a16="http://schemas.microsoft.com/office/drawing/2014/main" id="{6B15D45B-353C-D345-903B-182F715B89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B85235-21DD-0B40-A62D-7364BC6633AE}"/>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801051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0BA0C-6D34-9B42-B210-5E76193948A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978E36E-4411-B340-AAC5-699321B85E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FAF09FB-A384-8944-8942-17A2CE18D13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82FBFDE-165A-8742-94AB-5579D7ED19F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D69D925-C0F5-D447-B112-A15F293FF92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4CD9C77-807A-704A-A951-2F16DA17C76D}"/>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8" name="Footer Placeholder 7">
            <a:extLst>
              <a:ext uri="{FF2B5EF4-FFF2-40B4-BE49-F238E27FC236}">
                <a16:creationId xmlns:a16="http://schemas.microsoft.com/office/drawing/2014/main" id="{3AC7CAC6-956A-FF42-A342-C9248E67D3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2D3998-84A9-054C-9199-ADC0DBF30301}"/>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4159492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694BA-DCBC-4F48-8209-1580E7A4287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2F44A2D-5CCB-8043-89C3-B19330D2B6B2}"/>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4" name="Footer Placeholder 3">
            <a:extLst>
              <a:ext uri="{FF2B5EF4-FFF2-40B4-BE49-F238E27FC236}">
                <a16:creationId xmlns:a16="http://schemas.microsoft.com/office/drawing/2014/main" id="{0B471BB4-2702-6C4B-A93C-4C2FA79EE05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58D2AA-2BF6-2F41-B852-052F8788509B}"/>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1717764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DEF2FA-2E21-1440-A69A-0988EC5F1CE4}"/>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3" name="Footer Placeholder 2">
            <a:extLst>
              <a:ext uri="{FF2B5EF4-FFF2-40B4-BE49-F238E27FC236}">
                <a16:creationId xmlns:a16="http://schemas.microsoft.com/office/drawing/2014/main" id="{60B37C1C-55A2-9D45-8840-74B7D553A3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AA9020-83F5-394A-ADCB-DF92CA8CBD7C}"/>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30655288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AF71F-2E2C-824A-92FA-3731CB0C77C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67FD7D06-FD46-9A49-A484-0B6FE21652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32DE4A5F-FB18-F441-9817-6EA0CCACEC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B44B7C2-7262-1745-8C9D-E4C3DBB2740A}"/>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6" name="Footer Placeholder 5">
            <a:extLst>
              <a:ext uri="{FF2B5EF4-FFF2-40B4-BE49-F238E27FC236}">
                <a16:creationId xmlns:a16="http://schemas.microsoft.com/office/drawing/2014/main" id="{9E864805-A05A-5241-A84E-85A42DF552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86B12C-1E4A-6746-B332-2AF6F754939D}"/>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161698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49107-E3DC-A846-93C4-E610787585F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5832735-270D-824C-879B-C1A0301BA2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4D4F7D-FA0B-4A4D-82F2-9CEE6BADC9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09C8634-C359-1E44-A558-AB77500EBF00}"/>
              </a:ext>
            </a:extLst>
          </p:cNvPr>
          <p:cNvSpPr>
            <a:spLocks noGrp="1"/>
          </p:cNvSpPr>
          <p:nvPr>
            <p:ph type="dt" sz="half" idx="10"/>
          </p:nvPr>
        </p:nvSpPr>
        <p:spPr/>
        <p:txBody>
          <a:bodyPr/>
          <a:lstStyle/>
          <a:p>
            <a:fld id="{6FE2AB90-5359-D44E-81C6-44CAC063C0EE}" type="datetimeFigureOut">
              <a:rPr lang="en-US" smtClean="0"/>
              <a:t>2/1/20</a:t>
            </a:fld>
            <a:endParaRPr lang="en-US"/>
          </a:p>
        </p:txBody>
      </p:sp>
      <p:sp>
        <p:nvSpPr>
          <p:cNvPr id="6" name="Footer Placeholder 5">
            <a:extLst>
              <a:ext uri="{FF2B5EF4-FFF2-40B4-BE49-F238E27FC236}">
                <a16:creationId xmlns:a16="http://schemas.microsoft.com/office/drawing/2014/main" id="{DA851B2B-9E33-CC4A-870E-8094519BAB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97BE29-C30B-5142-B5F2-9A19122182A0}"/>
              </a:ext>
            </a:extLst>
          </p:cNvPr>
          <p:cNvSpPr>
            <a:spLocks noGrp="1"/>
          </p:cNvSpPr>
          <p:nvPr>
            <p:ph type="sldNum" sz="quarter" idx="12"/>
          </p:nvPr>
        </p:nvSpPr>
        <p:spPr/>
        <p:txBody>
          <a:bodyPr/>
          <a:lstStyle/>
          <a:p>
            <a:fld id="{ECBCD11A-EDDA-EA4E-BF68-77D69107467F}" type="slidenum">
              <a:rPr lang="en-US" smtClean="0"/>
              <a:t>‹#›</a:t>
            </a:fld>
            <a:endParaRPr lang="en-US"/>
          </a:p>
        </p:txBody>
      </p:sp>
    </p:spTree>
    <p:extLst>
      <p:ext uri="{BB962C8B-B14F-4D97-AF65-F5344CB8AC3E}">
        <p14:creationId xmlns:p14="http://schemas.microsoft.com/office/powerpoint/2010/main" val="716111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D18AFF-2561-064F-B31B-2A2D0FB961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DADD9FB-68AD-5342-AA80-9FCF07BEFA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F5BA9C8-EF94-5842-B48E-2E7B746643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E2AB90-5359-D44E-81C6-44CAC063C0EE}" type="datetimeFigureOut">
              <a:rPr lang="en-US" smtClean="0"/>
              <a:t>2/1/20</a:t>
            </a:fld>
            <a:endParaRPr lang="en-US"/>
          </a:p>
        </p:txBody>
      </p:sp>
      <p:sp>
        <p:nvSpPr>
          <p:cNvPr id="5" name="Footer Placeholder 4">
            <a:extLst>
              <a:ext uri="{FF2B5EF4-FFF2-40B4-BE49-F238E27FC236}">
                <a16:creationId xmlns:a16="http://schemas.microsoft.com/office/drawing/2014/main" id="{B81A5CBF-E7AA-CB4D-B77F-5EA735571B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1451993-53ED-9447-8193-D2145E4C59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BCD11A-EDDA-EA4E-BF68-77D69107467F}" type="slidenum">
              <a:rPr lang="en-US" smtClean="0"/>
              <a:t>‹#›</a:t>
            </a:fld>
            <a:endParaRPr lang="en-US"/>
          </a:p>
        </p:txBody>
      </p:sp>
    </p:spTree>
    <p:extLst>
      <p:ext uri="{BB962C8B-B14F-4D97-AF65-F5344CB8AC3E}">
        <p14:creationId xmlns:p14="http://schemas.microsoft.com/office/powerpoint/2010/main" val="1962294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6.xml.rels><?xml version="1.0" encoding="UTF-8" standalone="yes"?>
<Relationships xmlns="http://schemas.openxmlformats.org/package/2006/relationships"><Relationship Id="rId8" Type="http://schemas.microsoft.com/office/2007/relationships/diagramDrawing" Target="../diagrams/drawing11.xml"/><Relationship Id="rId3" Type="http://schemas.microsoft.com/office/2007/relationships/hdphoto" Target="../media/hdphoto1.wdp"/><Relationship Id="rId7" Type="http://schemas.openxmlformats.org/officeDocument/2006/relationships/diagramColors" Target="../diagrams/colors1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s>
</file>

<file path=ppt/slides/_rels/slide17.xml.rels><?xml version="1.0" encoding="UTF-8" standalone="yes"?>
<Relationships xmlns="http://schemas.openxmlformats.org/package/2006/relationships"><Relationship Id="rId8" Type="http://schemas.microsoft.com/office/2007/relationships/diagramDrawing" Target="../diagrams/drawing12.xml"/><Relationship Id="rId3" Type="http://schemas.microsoft.com/office/2007/relationships/hdphoto" Target="../media/hdphoto2.wdp"/><Relationship Id="rId7" Type="http://schemas.openxmlformats.org/officeDocument/2006/relationships/diagramColors" Target="../diagrams/colors1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s>
</file>

<file path=ppt/slides/_rels/slide18.xml.rels><?xml version="1.0" encoding="UTF-8" standalone="yes"?>
<Relationships xmlns="http://schemas.openxmlformats.org/package/2006/relationships"><Relationship Id="rId8" Type="http://schemas.microsoft.com/office/2007/relationships/diagramDrawing" Target="../diagrams/drawing13.xml"/><Relationship Id="rId3" Type="http://schemas.microsoft.com/office/2007/relationships/hdphoto" Target="../media/hdphoto3.wdp"/><Relationship Id="rId7" Type="http://schemas.openxmlformats.org/officeDocument/2006/relationships/diagramColors" Target="../diagrams/colors13.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s>
</file>

<file path=ppt/slides/_rels/slide19.xml.rels><?xml version="1.0" encoding="UTF-8" standalone="yes"?>
<Relationships xmlns="http://schemas.openxmlformats.org/package/2006/relationships"><Relationship Id="rId8" Type="http://schemas.microsoft.com/office/2007/relationships/diagramDrawing" Target="../diagrams/drawing14.xml"/><Relationship Id="rId3" Type="http://schemas.microsoft.com/office/2007/relationships/hdphoto" Target="../media/hdphoto4.wdp"/><Relationship Id="rId7" Type="http://schemas.openxmlformats.org/officeDocument/2006/relationships/diagramColors" Target="../diagrams/colors14.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QuickStyle" Target="../diagrams/quickStyle14.xml"/><Relationship Id="rId5" Type="http://schemas.openxmlformats.org/officeDocument/2006/relationships/diagramLayout" Target="../diagrams/layout14.xml"/><Relationship Id="rId4" Type="http://schemas.openxmlformats.org/officeDocument/2006/relationships/diagramData" Target="../diagrams/data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8" Type="http://schemas.microsoft.com/office/2007/relationships/diagramDrawing" Target="../diagrams/drawing15.xml"/><Relationship Id="rId3" Type="http://schemas.microsoft.com/office/2007/relationships/hdphoto" Target="../media/hdphoto5.wdp"/><Relationship Id="rId7" Type="http://schemas.openxmlformats.org/officeDocument/2006/relationships/diagramColors" Target="../diagrams/colors15.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s>
</file>

<file path=ppt/slides/_rels/slide21.xml.rels><?xml version="1.0" encoding="UTF-8" standalone="yes"?>
<Relationships xmlns="http://schemas.openxmlformats.org/package/2006/relationships"><Relationship Id="rId8" Type="http://schemas.microsoft.com/office/2007/relationships/diagramDrawing" Target="../diagrams/drawing16.xml"/><Relationship Id="rId3" Type="http://schemas.microsoft.com/office/2007/relationships/hdphoto" Target="../media/hdphoto6.wdp"/><Relationship Id="rId7" Type="http://schemas.openxmlformats.org/officeDocument/2006/relationships/diagramColors" Target="../diagrams/colors16.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QuickStyle" Target="../diagrams/quickStyle16.xml"/><Relationship Id="rId5" Type="http://schemas.openxmlformats.org/officeDocument/2006/relationships/diagramLayout" Target="../diagrams/layout16.xml"/><Relationship Id="rId4" Type="http://schemas.openxmlformats.org/officeDocument/2006/relationships/diagramData" Target="../diagrams/data16.xml"/></Relationships>
</file>

<file path=ppt/slides/_rels/slide22.xml.rels><?xml version="1.0" encoding="UTF-8" standalone="yes"?>
<Relationships xmlns="http://schemas.openxmlformats.org/package/2006/relationships"><Relationship Id="rId8" Type="http://schemas.microsoft.com/office/2007/relationships/diagramDrawing" Target="../diagrams/drawing17.xml"/><Relationship Id="rId3" Type="http://schemas.microsoft.com/office/2007/relationships/hdphoto" Target="../media/hdphoto7.wdp"/><Relationship Id="rId7" Type="http://schemas.openxmlformats.org/officeDocument/2006/relationships/diagramColors" Target="../diagrams/colors17.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QuickStyle" Target="../diagrams/quickStyle17.xml"/><Relationship Id="rId5" Type="http://schemas.openxmlformats.org/officeDocument/2006/relationships/diagramLayout" Target="../diagrams/layout17.xml"/><Relationship Id="rId4" Type="http://schemas.openxmlformats.org/officeDocument/2006/relationships/diagramData" Target="../diagrams/data17.xml"/></Relationships>
</file>

<file path=ppt/slides/_rels/slide23.xml.rels><?xml version="1.0" encoding="UTF-8" standalone="yes"?>
<Relationships xmlns="http://schemas.openxmlformats.org/package/2006/relationships"><Relationship Id="rId8" Type="http://schemas.microsoft.com/office/2007/relationships/diagramDrawing" Target="../diagrams/drawing18.xml"/><Relationship Id="rId3" Type="http://schemas.microsoft.com/office/2007/relationships/hdphoto" Target="../media/hdphoto8.wdp"/><Relationship Id="rId7" Type="http://schemas.openxmlformats.org/officeDocument/2006/relationships/diagramColors" Target="../diagrams/colors18.xm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diagramQuickStyle" Target="../diagrams/quickStyle18.xml"/><Relationship Id="rId5" Type="http://schemas.openxmlformats.org/officeDocument/2006/relationships/diagramLayout" Target="../diagrams/layout18.xml"/><Relationship Id="rId4" Type="http://schemas.openxmlformats.org/officeDocument/2006/relationships/diagramData" Target="../diagrams/data18.xml"/></Relationships>
</file>

<file path=ppt/slides/_rels/slide24.xml.rels><?xml version="1.0" encoding="UTF-8" standalone="yes"?>
<Relationships xmlns="http://schemas.openxmlformats.org/package/2006/relationships"><Relationship Id="rId8" Type="http://schemas.microsoft.com/office/2007/relationships/diagramDrawing" Target="../diagrams/drawing19.xml"/><Relationship Id="rId3" Type="http://schemas.microsoft.com/office/2007/relationships/hdphoto" Target="../media/hdphoto9.wdp"/><Relationship Id="rId7" Type="http://schemas.openxmlformats.org/officeDocument/2006/relationships/diagramColors" Target="../diagrams/colors19.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QuickStyle" Target="../diagrams/quickStyle19.xml"/><Relationship Id="rId5" Type="http://schemas.openxmlformats.org/officeDocument/2006/relationships/diagramLayout" Target="../diagrams/layout19.xml"/><Relationship Id="rId4" Type="http://schemas.openxmlformats.org/officeDocument/2006/relationships/diagramData" Target="../diagrams/data19.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6.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2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7.xml"/><Relationship Id="rId4" Type="http://schemas.openxmlformats.org/officeDocument/2006/relationships/image" Target="../media/image13.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2.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22.xml"/><Relationship Id="rId2" Type="http://schemas.openxmlformats.org/officeDocument/2006/relationships/diagramData" Target="../diagrams/data22.xml"/><Relationship Id="rId1" Type="http://schemas.openxmlformats.org/officeDocument/2006/relationships/slideLayout" Target="../slideLayouts/slideLayout2.xml"/><Relationship Id="rId6" Type="http://schemas.microsoft.com/office/2007/relationships/diagramDrawing" Target="../diagrams/drawing22.xml"/><Relationship Id="rId5" Type="http://schemas.openxmlformats.org/officeDocument/2006/relationships/diagramColors" Target="../diagrams/colors22.xml"/><Relationship Id="rId4" Type="http://schemas.openxmlformats.org/officeDocument/2006/relationships/diagramQuickStyle" Target="../diagrams/quickStyle22.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23.xml"/><Relationship Id="rId2" Type="http://schemas.openxmlformats.org/officeDocument/2006/relationships/diagramData" Target="../diagrams/data23.xml"/><Relationship Id="rId1" Type="http://schemas.openxmlformats.org/officeDocument/2006/relationships/slideLayout" Target="../slideLayouts/slideLayout2.xml"/><Relationship Id="rId6" Type="http://schemas.microsoft.com/office/2007/relationships/diagramDrawing" Target="../diagrams/drawing23.xml"/><Relationship Id="rId5" Type="http://schemas.openxmlformats.org/officeDocument/2006/relationships/diagramColors" Target="../diagrams/colors23.xml"/><Relationship Id="rId4" Type="http://schemas.openxmlformats.org/officeDocument/2006/relationships/diagramQuickStyle" Target="../diagrams/quickStyle23.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24.xml"/><Relationship Id="rId2" Type="http://schemas.openxmlformats.org/officeDocument/2006/relationships/diagramData" Target="../diagrams/data24.xml"/><Relationship Id="rId1" Type="http://schemas.openxmlformats.org/officeDocument/2006/relationships/slideLayout" Target="../slideLayouts/slideLayout2.xml"/><Relationship Id="rId6" Type="http://schemas.microsoft.com/office/2007/relationships/diagramDrawing" Target="../diagrams/drawing24.xml"/><Relationship Id="rId5" Type="http://schemas.openxmlformats.org/officeDocument/2006/relationships/diagramColors" Target="../diagrams/colors24.xml"/><Relationship Id="rId4" Type="http://schemas.openxmlformats.org/officeDocument/2006/relationships/diagramQuickStyle" Target="../diagrams/quickStyle24.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B1595E9-DE8C-0A4F-8581-FFB02EFDCE76}"/>
              </a:ext>
            </a:extLst>
          </p:cNvPr>
          <p:cNvSpPr/>
          <p:nvPr/>
        </p:nvSpPr>
        <p:spPr>
          <a:xfrm>
            <a:off x="0" y="0"/>
            <a:ext cx="12192000" cy="6858000"/>
          </a:xfrm>
          <a:prstGeom prst="rect">
            <a:avLst/>
          </a:prstGeom>
          <a:ln>
            <a:noFill/>
          </a:ln>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D3055DEA-61F8-8D41-8CFD-329C5DF5CDB4}"/>
              </a:ext>
            </a:extLst>
          </p:cNvPr>
          <p:cNvSpPr/>
          <p:nvPr/>
        </p:nvSpPr>
        <p:spPr>
          <a:xfrm>
            <a:off x="134320" y="401017"/>
            <a:ext cx="6055963" cy="6055963"/>
          </a:xfrm>
          <a:prstGeom prst="ellipse">
            <a:avLst/>
          </a:prstGeom>
          <a:solidFill>
            <a:schemeClr val="bg2">
              <a:lumMod val="90000"/>
              <a:alpha val="46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34EB65F-BEC9-BA41-8CD6-B373B38756EF}"/>
              </a:ext>
            </a:extLst>
          </p:cNvPr>
          <p:cNvSpPr/>
          <p:nvPr/>
        </p:nvSpPr>
        <p:spPr>
          <a:xfrm>
            <a:off x="6001717" y="401016"/>
            <a:ext cx="6055963" cy="6055963"/>
          </a:xfrm>
          <a:prstGeom prst="ellipse">
            <a:avLst/>
          </a:prstGeom>
          <a:solidFill>
            <a:schemeClr val="bg2">
              <a:lumMod val="90000"/>
              <a:alpha val="46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9D2A9732-FC8F-7C4B-B027-129C4578A58F}"/>
              </a:ext>
            </a:extLst>
          </p:cNvPr>
          <p:cNvSpPr/>
          <p:nvPr/>
        </p:nvSpPr>
        <p:spPr>
          <a:xfrm>
            <a:off x="3162301" y="401018"/>
            <a:ext cx="6055963" cy="6055963"/>
          </a:xfrm>
          <a:prstGeom prst="ellipse">
            <a:avLst/>
          </a:prstGeom>
          <a:solidFill>
            <a:schemeClr val="bg2">
              <a:lumMod val="90000"/>
              <a:alpha val="46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C236708-3189-9B4C-A150-CF7745F004CC}"/>
              </a:ext>
            </a:extLst>
          </p:cNvPr>
          <p:cNvSpPr/>
          <p:nvPr/>
        </p:nvSpPr>
        <p:spPr>
          <a:xfrm>
            <a:off x="0" y="2448732"/>
            <a:ext cx="12192000" cy="1797804"/>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lnSpc>
                <a:spcPct val="90000"/>
              </a:lnSpc>
              <a:spcBef>
                <a:spcPct val="0"/>
              </a:spcBef>
              <a:spcAft>
                <a:spcPts val="600"/>
              </a:spcAft>
            </a:pPr>
            <a:r>
              <a:rPr lang="en-US" sz="4400" dirty="0">
                <a:ln w="0"/>
                <a:solidFill>
                  <a:sysClr val="windowText" lastClr="000000"/>
                </a:solidFill>
                <a:effectLst>
                  <a:outerShdw blurRad="50800" dist="38100" dir="5400000" algn="t" rotWithShape="0">
                    <a:prstClr val="black">
                      <a:alpha val="40000"/>
                    </a:prstClr>
                  </a:outerShdw>
                  <a:reflection blurRad="6350" stA="53000" endA="300" endPos="35500" dir="5400000" sy="-90000" algn="bl" rotWithShape="0"/>
                </a:effectLst>
              </a:rPr>
              <a:t>User Research</a:t>
            </a:r>
          </a:p>
        </p:txBody>
      </p:sp>
    </p:spTree>
    <p:extLst>
      <p:ext uri="{BB962C8B-B14F-4D97-AF65-F5344CB8AC3E}">
        <p14:creationId xmlns:p14="http://schemas.microsoft.com/office/powerpoint/2010/main" val="2172079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34948-F172-A846-BEB2-0461029E71BB}"/>
              </a:ext>
            </a:extLst>
          </p:cNvPr>
          <p:cNvSpPr>
            <a:spLocks noGrp="1"/>
          </p:cNvSpPr>
          <p:nvPr>
            <p:ph type="title"/>
          </p:nvPr>
        </p:nvSpPr>
        <p:spPr/>
        <p:txBody>
          <a:bodyPr>
            <a:normAutofit/>
          </a:bodyPr>
          <a:lstStyle/>
          <a:p>
            <a:pPr algn="ctr"/>
            <a:r>
              <a:rPr lang="en-IN" spc="-30" dirty="0">
                <a:latin typeface="Roboto" panose="02000000000000000000" pitchFamily="2" charset="0"/>
                <a:ea typeface="Roboto" panose="02000000000000000000" pitchFamily="2" charset="0"/>
                <a:cs typeface="Roboto" panose="02000000000000000000" pitchFamily="2" charset="0"/>
              </a:rPr>
              <a:t>INFRASTRUCTURAL </a:t>
            </a:r>
            <a:r>
              <a:rPr lang="en-IN" spc="-20" dirty="0">
                <a:latin typeface="Roboto" panose="02000000000000000000" pitchFamily="2" charset="0"/>
                <a:ea typeface="Roboto" panose="02000000000000000000" pitchFamily="2" charset="0"/>
                <a:cs typeface="Roboto" panose="02000000000000000000" pitchFamily="2" charset="0"/>
              </a:rPr>
              <a:t>RELATED</a:t>
            </a:r>
            <a:r>
              <a:rPr lang="en-IN" spc="190" dirty="0">
                <a:latin typeface="Roboto" panose="02000000000000000000" pitchFamily="2" charset="0"/>
                <a:ea typeface="Roboto" panose="02000000000000000000" pitchFamily="2" charset="0"/>
                <a:cs typeface="Roboto" panose="02000000000000000000" pitchFamily="2" charset="0"/>
              </a:rPr>
              <a:t> </a:t>
            </a:r>
            <a:r>
              <a:rPr lang="en-IN" dirty="0">
                <a:latin typeface="Roboto" panose="02000000000000000000" pitchFamily="2" charset="0"/>
                <a:ea typeface="Roboto" panose="02000000000000000000" pitchFamily="2" charset="0"/>
                <a:cs typeface="Roboto" panose="02000000000000000000" pitchFamily="2" charset="0"/>
              </a:rPr>
              <a:t>PROBLEM</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4" name="Content Placeholder 3">
            <a:extLst>
              <a:ext uri="{FF2B5EF4-FFF2-40B4-BE49-F238E27FC236}">
                <a16:creationId xmlns:a16="http://schemas.microsoft.com/office/drawing/2014/main" id="{2E7173CD-9AC7-0E42-AE47-1798812D639E}"/>
              </a:ext>
            </a:extLst>
          </p:cNvPr>
          <p:cNvGraphicFramePr>
            <a:graphicFrameLocks noGrp="1"/>
          </p:cNvGraphicFramePr>
          <p:nvPr>
            <p:ph idx="1"/>
            <p:extLst>
              <p:ext uri="{D42A27DB-BD31-4B8C-83A1-F6EECF244321}">
                <p14:modId xmlns:p14="http://schemas.microsoft.com/office/powerpoint/2010/main" val="3569676373"/>
              </p:ext>
            </p:extLst>
          </p:nvPr>
        </p:nvGraphicFramePr>
        <p:xfrm>
          <a:off x="838200" y="1871923"/>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62110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24D4C-32D7-9844-8B52-16ABC422684F}"/>
              </a:ext>
            </a:extLst>
          </p:cNvPr>
          <p:cNvSpPr>
            <a:spLocks noGrp="1"/>
          </p:cNvSpPr>
          <p:nvPr>
            <p:ph type="title"/>
          </p:nvPr>
        </p:nvSpPr>
        <p:spPr/>
        <p:txBody>
          <a:bodyPr/>
          <a:lstStyle/>
          <a:p>
            <a:pPr algn="ctr"/>
            <a:r>
              <a:rPr lang="en-IN" spc="-5" dirty="0">
                <a:latin typeface="Roboto" panose="02000000000000000000" pitchFamily="2" charset="0"/>
                <a:ea typeface="Roboto" panose="02000000000000000000" pitchFamily="2" charset="0"/>
                <a:cs typeface="Roboto" panose="02000000000000000000" pitchFamily="2" charset="0"/>
              </a:rPr>
              <a:t>ECONOMIC</a:t>
            </a:r>
            <a:r>
              <a:rPr lang="en-IN" spc="-30" dirty="0">
                <a:latin typeface="Roboto" panose="02000000000000000000" pitchFamily="2" charset="0"/>
                <a:ea typeface="Roboto" panose="02000000000000000000" pitchFamily="2" charset="0"/>
                <a:cs typeface="Roboto" panose="02000000000000000000" pitchFamily="2" charset="0"/>
              </a:rPr>
              <a:t> </a:t>
            </a:r>
            <a:r>
              <a:rPr lang="en-IN" spc="5" dirty="0">
                <a:latin typeface="Roboto" panose="02000000000000000000" pitchFamily="2" charset="0"/>
                <a:ea typeface="Roboto" panose="02000000000000000000" pitchFamily="2" charset="0"/>
                <a:cs typeface="Roboto" panose="02000000000000000000" pitchFamily="2" charset="0"/>
              </a:rPr>
              <a:t>PROBLEMS</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4" name="Content Placeholder 3">
            <a:extLst>
              <a:ext uri="{FF2B5EF4-FFF2-40B4-BE49-F238E27FC236}">
                <a16:creationId xmlns:a16="http://schemas.microsoft.com/office/drawing/2014/main" id="{AD342F7D-C8EA-DE4B-B805-9F4638CE1307}"/>
              </a:ext>
            </a:extLst>
          </p:cNvPr>
          <p:cNvGraphicFramePr>
            <a:graphicFrameLocks noGrp="1"/>
          </p:cNvGraphicFramePr>
          <p:nvPr>
            <p:ph idx="1"/>
            <p:extLst>
              <p:ext uri="{D42A27DB-BD31-4B8C-83A1-F6EECF244321}">
                <p14:modId xmlns:p14="http://schemas.microsoft.com/office/powerpoint/2010/main" val="393290849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877435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4CA4D-88C9-514C-B9F1-4230D1665A7D}"/>
              </a:ext>
            </a:extLst>
          </p:cNvPr>
          <p:cNvSpPr>
            <a:spLocks noGrp="1"/>
          </p:cNvSpPr>
          <p:nvPr>
            <p:ph type="title"/>
          </p:nvPr>
        </p:nvSpPr>
        <p:spPr/>
        <p:txBody>
          <a:bodyPr/>
          <a:lstStyle/>
          <a:p>
            <a:pPr algn="ctr"/>
            <a:r>
              <a:rPr lang="en-IN" spc="-15" dirty="0">
                <a:latin typeface="Roboto" panose="02000000000000000000" pitchFamily="2" charset="0"/>
                <a:ea typeface="Roboto" panose="02000000000000000000" pitchFamily="2" charset="0"/>
                <a:cs typeface="Roboto" panose="02000000000000000000" pitchFamily="2" charset="0"/>
              </a:rPr>
              <a:t>LEADERSHIP </a:t>
            </a:r>
            <a:r>
              <a:rPr lang="en-IN" spc="-20" dirty="0">
                <a:latin typeface="Roboto" panose="02000000000000000000" pitchFamily="2" charset="0"/>
                <a:ea typeface="Roboto" panose="02000000000000000000" pitchFamily="2" charset="0"/>
                <a:cs typeface="Roboto" panose="02000000000000000000" pitchFamily="2" charset="0"/>
              </a:rPr>
              <a:t>RELATED</a:t>
            </a:r>
            <a:r>
              <a:rPr lang="en-IN" spc="235" dirty="0">
                <a:latin typeface="Roboto" panose="02000000000000000000" pitchFamily="2" charset="0"/>
                <a:ea typeface="Roboto" panose="02000000000000000000" pitchFamily="2" charset="0"/>
                <a:cs typeface="Roboto" panose="02000000000000000000" pitchFamily="2" charset="0"/>
              </a:rPr>
              <a:t> </a:t>
            </a:r>
            <a:r>
              <a:rPr lang="en-IN" dirty="0">
                <a:latin typeface="Roboto" panose="02000000000000000000" pitchFamily="2" charset="0"/>
                <a:ea typeface="Roboto" panose="02000000000000000000" pitchFamily="2" charset="0"/>
                <a:cs typeface="Roboto" panose="02000000000000000000" pitchFamily="2" charset="0"/>
              </a:rPr>
              <a:t>PROBLEM</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4" name="Content Placeholder 3">
            <a:extLst>
              <a:ext uri="{FF2B5EF4-FFF2-40B4-BE49-F238E27FC236}">
                <a16:creationId xmlns:a16="http://schemas.microsoft.com/office/drawing/2014/main" id="{67DC7D27-583B-FA4A-8B61-D4AC6441491C}"/>
              </a:ext>
            </a:extLst>
          </p:cNvPr>
          <p:cNvGraphicFramePr>
            <a:graphicFrameLocks noGrp="1"/>
          </p:cNvGraphicFramePr>
          <p:nvPr>
            <p:ph idx="1"/>
            <p:extLst>
              <p:ext uri="{D42A27DB-BD31-4B8C-83A1-F6EECF244321}">
                <p14:modId xmlns:p14="http://schemas.microsoft.com/office/powerpoint/2010/main" val="295859893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81293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9F526-8A22-EE44-8297-5726C4B6D883}"/>
              </a:ext>
            </a:extLst>
          </p:cNvPr>
          <p:cNvSpPr>
            <a:spLocks noGrp="1"/>
          </p:cNvSpPr>
          <p:nvPr>
            <p:ph type="title"/>
          </p:nvPr>
        </p:nvSpPr>
        <p:spPr/>
        <p:txBody>
          <a:bodyPr/>
          <a:lstStyle/>
          <a:p>
            <a:pPr algn="ctr"/>
            <a:r>
              <a:rPr lang="en-IN" spc="-30" dirty="0">
                <a:latin typeface="Roboto" panose="02000000000000000000" pitchFamily="2" charset="0"/>
                <a:ea typeface="Roboto" panose="02000000000000000000" pitchFamily="2" charset="0"/>
                <a:cs typeface="Roboto" panose="02000000000000000000" pitchFamily="2" charset="0"/>
              </a:rPr>
              <a:t>ADMINISTRATIVE</a:t>
            </a:r>
            <a:r>
              <a:rPr lang="en-IN" spc="365" dirty="0">
                <a:latin typeface="Roboto" panose="02000000000000000000" pitchFamily="2" charset="0"/>
                <a:ea typeface="Roboto" panose="02000000000000000000" pitchFamily="2" charset="0"/>
                <a:cs typeface="Roboto" panose="02000000000000000000" pitchFamily="2" charset="0"/>
              </a:rPr>
              <a:t> </a:t>
            </a:r>
            <a:r>
              <a:rPr lang="en-IN" spc="5" dirty="0">
                <a:latin typeface="Roboto" panose="02000000000000000000" pitchFamily="2" charset="0"/>
                <a:ea typeface="Roboto" panose="02000000000000000000" pitchFamily="2" charset="0"/>
                <a:cs typeface="Roboto" panose="02000000000000000000" pitchFamily="2" charset="0"/>
              </a:rPr>
              <a:t>PROBLEMS</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5" name="Content Placeholder 4">
            <a:extLst>
              <a:ext uri="{FF2B5EF4-FFF2-40B4-BE49-F238E27FC236}">
                <a16:creationId xmlns:a16="http://schemas.microsoft.com/office/drawing/2014/main" id="{668FB613-4113-FA49-8CA9-943F02955020}"/>
              </a:ext>
            </a:extLst>
          </p:cNvPr>
          <p:cNvGraphicFramePr>
            <a:graphicFrameLocks noGrp="1"/>
          </p:cNvGraphicFramePr>
          <p:nvPr>
            <p:ph idx="1"/>
            <p:extLst>
              <p:ext uri="{D42A27DB-BD31-4B8C-83A1-F6EECF244321}">
                <p14:modId xmlns:p14="http://schemas.microsoft.com/office/powerpoint/2010/main" val="86841314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29249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BD709-5735-9749-8FED-DEF493AD4752}"/>
              </a:ext>
            </a:extLst>
          </p:cNvPr>
          <p:cNvSpPr>
            <a:spLocks noGrp="1"/>
          </p:cNvSpPr>
          <p:nvPr>
            <p:ph type="title"/>
          </p:nvPr>
        </p:nvSpPr>
        <p:spPr>
          <a:xfrm>
            <a:off x="838200" y="500062"/>
            <a:ext cx="10515600" cy="1325563"/>
          </a:xfrm>
        </p:spPr>
        <p:txBody>
          <a:bodyPr/>
          <a:lstStyle/>
          <a:p>
            <a:pPr algn="ctr"/>
            <a:r>
              <a:rPr lang="en-US" dirty="0"/>
              <a:t>Some Issue Faced By Backward Areas</a:t>
            </a:r>
          </a:p>
        </p:txBody>
      </p:sp>
      <p:graphicFrame>
        <p:nvGraphicFramePr>
          <p:cNvPr id="5" name="Content Placeholder 4">
            <a:extLst>
              <a:ext uri="{FF2B5EF4-FFF2-40B4-BE49-F238E27FC236}">
                <a16:creationId xmlns:a16="http://schemas.microsoft.com/office/drawing/2014/main" id="{9EE9CF8A-BCFC-1C49-9007-799247433E04}"/>
              </a:ext>
            </a:extLst>
          </p:cNvPr>
          <p:cNvGraphicFramePr>
            <a:graphicFrameLocks noGrp="1"/>
          </p:cNvGraphicFramePr>
          <p:nvPr>
            <p:ph idx="1"/>
            <p:extLst>
              <p:ext uri="{D42A27DB-BD31-4B8C-83A1-F6EECF244321}">
                <p14:modId xmlns:p14="http://schemas.microsoft.com/office/powerpoint/2010/main" val="9332997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873010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C0DCC7-7C06-5643-A471-00822D6C724F}"/>
              </a:ext>
            </a:extLst>
          </p:cNvPr>
          <p:cNvPicPr>
            <a:picLocks noChangeAspect="1"/>
          </p:cNvPicPr>
          <p:nvPr/>
        </p:nvPicPr>
        <p:blipFill>
          <a:blip r:embed="rId2">
            <a:alphaModFix amt="35000"/>
          </a:blip>
          <a:stretch>
            <a:fillRect/>
          </a:stretch>
        </p:blipFill>
        <p:spPr>
          <a:xfrm>
            <a:off x="0" y="-38100"/>
            <a:ext cx="12192000" cy="6858000"/>
          </a:xfrm>
          <a:prstGeom prst="rect">
            <a:avLst/>
          </a:prstGeom>
        </p:spPr>
      </p:pic>
      <p:sp>
        <p:nvSpPr>
          <p:cNvPr id="2" name="Title 1">
            <a:extLst>
              <a:ext uri="{FF2B5EF4-FFF2-40B4-BE49-F238E27FC236}">
                <a16:creationId xmlns:a16="http://schemas.microsoft.com/office/drawing/2014/main" id="{E52B6E5D-2B04-6442-9E6E-22C1CE37B91C}"/>
              </a:ext>
            </a:extLst>
          </p:cNvPr>
          <p:cNvSpPr>
            <a:spLocks noGrp="1"/>
          </p:cNvSpPr>
          <p:nvPr>
            <p:ph type="title"/>
          </p:nvPr>
        </p:nvSpPr>
        <p:spPr/>
        <p:txBody>
          <a:bodyPr/>
          <a:lstStyle/>
          <a:p>
            <a:pPr algn="ctr"/>
            <a:r>
              <a:rPr lang="en-US" dirty="0">
                <a:latin typeface="Roboto" panose="02000000000000000000" pitchFamily="2" charset="0"/>
                <a:ea typeface="Roboto" panose="02000000000000000000" pitchFamily="2" charset="0"/>
                <a:cs typeface="Roboto" panose="02000000000000000000" pitchFamily="2" charset="0"/>
              </a:rPr>
              <a:t>Poverty</a:t>
            </a:r>
          </a:p>
        </p:txBody>
      </p:sp>
      <p:graphicFrame>
        <p:nvGraphicFramePr>
          <p:cNvPr id="4" name="Content Placeholder 3">
            <a:extLst>
              <a:ext uri="{FF2B5EF4-FFF2-40B4-BE49-F238E27FC236}">
                <a16:creationId xmlns:a16="http://schemas.microsoft.com/office/drawing/2014/main" id="{E2FCAB31-1E00-074E-BB5C-0C9E7F039F56}"/>
              </a:ext>
            </a:extLst>
          </p:cNvPr>
          <p:cNvGraphicFramePr>
            <a:graphicFrameLocks noGrp="1"/>
          </p:cNvGraphicFramePr>
          <p:nvPr>
            <p:ph idx="1"/>
            <p:extLst>
              <p:ext uri="{D42A27DB-BD31-4B8C-83A1-F6EECF244321}">
                <p14:modId xmlns:p14="http://schemas.microsoft.com/office/powerpoint/2010/main" val="2201730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909215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5DFF5B5-8D92-FD48-987F-6D131BFBEA1B}"/>
              </a:ext>
            </a:extLst>
          </p:cNvPr>
          <p:cNvPicPr>
            <a:picLocks noChangeAspect="1"/>
          </p:cNvPicPr>
          <p:nvPr/>
        </p:nvPicPr>
        <p:blipFill rotWithShape="1">
          <a:blip r:embed="rId2">
            <a:alphaModFix amt="35000"/>
            <a:extLst>
              <a:ext uri="{BEBA8EAE-BF5A-486C-A8C5-ECC9F3942E4B}">
                <a14:imgProps xmlns:a14="http://schemas.microsoft.com/office/drawing/2010/main">
                  <a14:imgLayer r:embed="rId3">
                    <a14:imgEffect>
                      <a14:saturation sat="0"/>
                    </a14:imgEffect>
                  </a14:imgLayer>
                </a14:imgProps>
              </a:ext>
            </a:extLst>
          </a:blip>
          <a:srcRect l="4492" r="8258" b="1844"/>
          <a:stretch/>
        </p:blipFill>
        <p:spPr>
          <a:xfrm>
            <a:off x="0" y="0"/>
            <a:ext cx="12192000" cy="6858000"/>
          </a:xfrm>
          <a:prstGeom prst="rect">
            <a:avLst/>
          </a:prstGeom>
        </p:spPr>
      </p:pic>
      <p:sp>
        <p:nvSpPr>
          <p:cNvPr id="2" name="Title 1">
            <a:extLst>
              <a:ext uri="{FF2B5EF4-FFF2-40B4-BE49-F238E27FC236}">
                <a16:creationId xmlns:a16="http://schemas.microsoft.com/office/drawing/2014/main" id="{D3FCD884-1D8C-DB4B-92B5-385EA786859A}"/>
              </a:ext>
            </a:extLst>
          </p:cNvPr>
          <p:cNvSpPr>
            <a:spLocks noGrp="1"/>
          </p:cNvSpPr>
          <p:nvPr>
            <p:ph type="title"/>
          </p:nvPr>
        </p:nvSpPr>
        <p:spPr/>
        <p:txBody>
          <a:bodyPr/>
          <a:lstStyle/>
          <a:p>
            <a:pPr algn="ctr"/>
            <a:r>
              <a:rPr lang="en-IN" dirty="0"/>
              <a:t>Electricity</a:t>
            </a:r>
            <a:endParaRPr lang="en-US" dirty="0"/>
          </a:p>
        </p:txBody>
      </p:sp>
      <p:graphicFrame>
        <p:nvGraphicFramePr>
          <p:cNvPr id="4" name="Content Placeholder 3">
            <a:extLst>
              <a:ext uri="{FF2B5EF4-FFF2-40B4-BE49-F238E27FC236}">
                <a16:creationId xmlns:a16="http://schemas.microsoft.com/office/drawing/2014/main" id="{D7F2414F-C4E2-5E4B-90A1-4A2F3137978A}"/>
              </a:ext>
            </a:extLst>
          </p:cNvPr>
          <p:cNvGraphicFramePr>
            <a:graphicFrameLocks noGrp="1"/>
          </p:cNvGraphicFramePr>
          <p:nvPr>
            <p:ph idx="1"/>
            <p:extLst>
              <p:ext uri="{D42A27DB-BD31-4B8C-83A1-F6EECF244321}">
                <p14:modId xmlns:p14="http://schemas.microsoft.com/office/powerpoint/2010/main" val="4449640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022452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4AC52C-501B-384A-BD38-65AB2DCFD462}"/>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09D2C1B-66DB-B241-9C3D-16238255E60A}"/>
              </a:ext>
            </a:extLst>
          </p:cNvPr>
          <p:cNvSpPr>
            <a:spLocks noGrp="1"/>
          </p:cNvSpPr>
          <p:nvPr>
            <p:ph type="title"/>
          </p:nvPr>
        </p:nvSpPr>
        <p:spPr/>
        <p:txBody>
          <a:bodyPr/>
          <a:lstStyle/>
          <a:p>
            <a:pPr algn="ctr"/>
            <a:r>
              <a:rPr lang="en-IN" dirty="0"/>
              <a:t>Water</a:t>
            </a:r>
            <a:endParaRPr lang="en-US" dirty="0"/>
          </a:p>
        </p:txBody>
      </p:sp>
      <p:graphicFrame>
        <p:nvGraphicFramePr>
          <p:cNvPr id="4" name="Content Placeholder 3">
            <a:extLst>
              <a:ext uri="{FF2B5EF4-FFF2-40B4-BE49-F238E27FC236}">
                <a16:creationId xmlns:a16="http://schemas.microsoft.com/office/drawing/2014/main" id="{A0225B34-7946-F745-B456-FE1F17BDB2EC}"/>
              </a:ext>
            </a:extLst>
          </p:cNvPr>
          <p:cNvGraphicFramePr>
            <a:graphicFrameLocks noGrp="1"/>
          </p:cNvGraphicFramePr>
          <p:nvPr>
            <p:ph idx="1"/>
            <p:extLst>
              <p:ext uri="{D42A27DB-BD31-4B8C-83A1-F6EECF244321}">
                <p14:modId xmlns:p14="http://schemas.microsoft.com/office/powerpoint/2010/main" val="5573282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269489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57B17CE-97EB-8C4D-BE2C-5B4CDD68CDE3}"/>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Effect>
                      <a14:brightnessContrast bright="-20000" contrast="-4000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16A25C86-8F58-BF43-A0FD-D34F939BADED}"/>
              </a:ext>
            </a:extLst>
          </p:cNvPr>
          <p:cNvSpPr>
            <a:spLocks noGrp="1"/>
          </p:cNvSpPr>
          <p:nvPr>
            <p:ph type="title"/>
          </p:nvPr>
        </p:nvSpPr>
        <p:spPr/>
        <p:txBody>
          <a:bodyPr/>
          <a:lstStyle/>
          <a:p>
            <a:pPr algn="ctr"/>
            <a:r>
              <a:rPr lang="en-IN" dirty="0"/>
              <a:t>Caste System</a:t>
            </a:r>
            <a:endParaRPr lang="en-US" dirty="0"/>
          </a:p>
        </p:txBody>
      </p:sp>
      <p:graphicFrame>
        <p:nvGraphicFramePr>
          <p:cNvPr id="7" name="Content Placeholder 6">
            <a:extLst>
              <a:ext uri="{FF2B5EF4-FFF2-40B4-BE49-F238E27FC236}">
                <a16:creationId xmlns:a16="http://schemas.microsoft.com/office/drawing/2014/main" id="{3D2DCA6E-2B88-A24D-BBC4-954475E2263C}"/>
              </a:ext>
            </a:extLst>
          </p:cNvPr>
          <p:cNvGraphicFramePr>
            <a:graphicFrameLocks noGrp="1"/>
          </p:cNvGraphicFramePr>
          <p:nvPr>
            <p:ph idx="1"/>
            <p:extLst>
              <p:ext uri="{D42A27DB-BD31-4B8C-83A1-F6EECF244321}">
                <p14:modId xmlns:p14="http://schemas.microsoft.com/office/powerpoint/2010/main" val="175408726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5239290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954061A-72E5-3149-B5D7-695CAA329D34}"/>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4551"/>
            <a:ext cx="12192000" cy="6853449"/>
          </a:xfrm>
          <a:prstGeom prst="rect">
            <a:avLst/>
          </a:prstGeom>
        </p:spPr>
      </p:pic>
      <p:sp>
        <p:nvSpPr>
          <p:cNvPr id="2" name="Title 1">
            <a:extLst>
              <a:ext uri="{FF2B5EF4-FFF2-40B4-BE49-F238E27FC236}">
                <a16:creationId xmlns:a16="http://schemas.microsoft.com/office/drawing/2014/main" id="{B6058979-487F-E841-A261-BF0510EFC1E2}"/>
              </a:ext>
            </a:extLst>
          </p:cNvPr>
          <p:cNvSpPr>
            <a:spLocks noGrp="1"/>
          </p:cNvSpPr>
          <p:nvPr>
            <p:ph type="title"/>
          </p:nvPr>
        </p:nvSpPr>
        <p:spPr/>
        <p:txBody>
          <a:bodyPr/>
          <a:lstStyle/>
          <a:p>
            <a:pPr algn="ctr"/>
            <a:r>
              <a:rPr lang="en-IN" dirty="0"/>
              <a:t>Education</a:t>
            </a:r>
            <a:endParaRPr lang="en-US" dirty="0"/>
          </a:p>
        </p:txBody>
      </p:sp>
      <p:graphicFrame>
        <p:nvGraphicFramePr>
          <p:cNvPr id="4" name="Content Placeholder 3">
            <a:extLst>
              <a:ext uri="{FF2B5EF4-FFF2-40B4-BE49-F238E27FC236}">
                <a16:creationId xmlns:a16="http://schemas.microsoft.com/office/drawing/2014/main" id="{BAF667A0-F5F0-AF47-8FC9-341AF13C8312}"/>
              </a:ext>
            </a:extLst>
          </p:cNvPr>
          <p:cNvGraphicFramePr>
            <a:graphicFrameLocks noGrp="1"/>
          </p:cNvGraphicFramePr>
          <p:nvPr>
            <p:ph idx="1"/>
            <p:extLst>
              <p:ext uri="{D42A27DB-BD31-4B8C-83A1-F6EECF244321}">
                <p14:modId xmlns:p14="http://schemas.microsoft.com/office/powerpoint/2010/main" val="14519935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50752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197DAB7-8168-084A-BBF4-D2F0121EF92B}"/>
              </a:ext>
            </a:extLst>
          </p:cNvPr>
          <p:cNvSpPr/>
          <p:nvPr/>
        </p:nvSpPr>
        <p:spPr>
          <a:xfrm>
            <a:off x="42041" y="1720840"/>
            <a:ext cx="12107917" cy="3416320"/>
          </a:xfrm>
          <a:prstGeom prst="rect">
            <a:avLst/>
          </a:prstGeom>
          <a:solidFill>
            <a:schemeClr val="bg1"/>
          </a:solidFill>
          <a:ln>
            <a:noFill/>
          </a:ln>
        </p:spPr>
        <p:txBody>
          <a:bodyPr wrap="square" lIns="91440" tIns="45720" rIns="91440" bIns="45720">
            <a:spAutoFit/>
          </a:bodyPr>
          <a:lstStyle/>
          <a:p>
            <a:pPr algn="ctr"/>
            <a:r>
              <a:rPr lang="en-US" sz="5400" dirty="0">
                <a:ln w="0"/>
                <a:effectLst>
                  <a:outerShdw blurRad="38100" dist="19050" dir="2700000" algn="tl" rotWithShape="0">
                    <a:schemeClr val="dk1">
                      <a:alpha val="40000"/>
                    </a:schemeClr>
                  </a:outerShdw>
                </a:effectLst>
              </a:rPr>
              <a:t>WITH THE HELP OF TECH HOW CAN WE BRING DEVELOPMENT IN BACKWARD ARES OF INDIA ( OR UNORGNISED SECTORS OF INDIA)</a:t>
            </a:r>
          </a:p>
        </p:txBody>
      </p:sp>
    </p:spTree>
    <p:extLst>
      <p:ext uri="{BB962C8B-B14F-4D97-AF65-F5344CB8AC3E}">
        <p14:creationId xmlns:p14="http://schemas.microsoft.com/office/powerpoint/2010/main" val="20577486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79701EA-8C02-EB4D-820B-C99A58FAF0BB}"/>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6EE4FA8-76DC-8048-A73D-B7451CC9AD7A}"/>
              </a:ext>
            </a:extLst>
          </p:cNvPr>
          <p:cNvSpPr>
            <a:spLocks noGrp="1"/>
          </p:cNvSpPr>
          <p:nvPr>
            <p:ph type="title"/>
          </p:nvPr>
        </p:nvSpPr>
        <p:spPr/>
        <p:txBody>
          <a:bodyPr/>
          <a:lstStyle/>
          <a:p>
            <a:pPr algn="ctr"/>
            <a:r>
              <a:rPr lang="en-IN" spc="-20" dirty="0">
                <a:latin typeface="Roboto" panose="02000000000000000000" pitchFamily="2" charset="0"/>
                <a:ea typeface="Roboto" panose="02000000000000000000" pitchFamily="2" charset="0"/>
                <a:cs typeface="Roboto" panose="02000000000000000000" pitchFamily="2" charset="0"/>
              </a:rPr>
              <a:t>Female</a:t>
            </a:r>
            <a:r>
              <a:rPr lang="en-IN" spc="100" dirty="0">
                <a:latin typeface="Roboto" panose="02000000000000000000" pitchFamily="2" charset="0"/>
                <a:ea typeface="Roboto" panose="02000000000000000000" pitchFamily="2" charset="0"/>
                <a:cs typeface="Roboto" panose="02000000000000000000" pitchFamily="2" charset="0"/>
              </a:rPr>
              <a:t> </a:t>
            </a:r>
            <a:r>
              <a:rPr lang="en-IN" spc="-5" dirty="0">
                <a:latin typeface="Roboto" panose="02000000000000000000" pitchFamily="2" charset="0"/>
                <a:ea typeface="Roboto" panose="02000000000000000000" pitchFamily="2" charset="0"/>
                <a:cs typeface="Roboto" panose="02000000000000000000" pitchFamily="2" charset="0"/>
              </a:rPr>
              <a:t>Foeticide</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6" name="Content Placeholder 5">
            <a:extLst>
              <a:ext uri="{FF2B5EF4-FFF2-40B4-BE49-F238E27FC236}">
                <a16:creationId xmlns:a16="http://schemas.microsoft.com/office/drawing/2014/main" id="{A7DB22AD-C667-6E45-A72A-65CE2B87CD6E}"/>
              </a:ext>
            </a:extLst>
          </p:cNvPr>
          <p:cNvGraphicFramePr>
            <a:graphicFrameLocks noGrp="1"/>
          </p:cNvGraphicFramePr>
          <p:nvPr>
            <p:ph idx="1"/>
            <p:extLst>
              <p:ext uri="{D42A27DB-BD31-4B8C-83A1-F6EECF244321}">
                <p14:modId xmlns:p14="http://schemas.microsoft.com/office/powerpoint/2010/main" val="398764597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1393594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E4BCC38-7765-0D4C-8F1B-A5FACF6DDBD6}"/>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50CF8E2-523E-FB4D-87F3-53D307865B44}"/>
              </a:ext>
            </a:extLst>
          </p:cNvPr>
          <p:cNvSpPr>
            <a:spLocks noGrp="1"/>
          </p:cNvSpPr>
          <p:nvPr>
            <p:ph type="title"/>
          </p:nvPr>
        </p:nvSpPr>
        <p:spPr/>
        <p:txBody>
          <a:bodyPr/>
          <a:lstStyle/>
          <a:p>
            <a:pPr algn="ctr"/>
            <a:r>
              <a:rPr lang="en-IN" dirty="0"/>
              <a:t>Sanitizing</a:t>
            </a:r>
            <a:endParaRPr lang="en-US" dirty="0"/>
          </a:p>
        </p:txBody>
      </p:sp>
      <p:graphicFrame>
        <p:nvGraphicFramePr>
          <p:cNvPr id="4" name="Content Placeholder 3">
            <a:extLst>
              <a:ext uri="{FF2B5EF4-FFF2-40B4-BE49-F238E27FC236}">
                <a16:creationId xmlns:a16="http://schemas.microsoft.com/office/drawing/2014/main" id="{D8EE5589-C69D-8A46-BF1D-7ECC5BA7224E}"/>
              </a:ext>
            </a:extLst>
          </p:cNvPr>
          <p:cNvGraphicFramePr>
            <a:graphicFrameLocks noGrp="1"/>
          </p:cNvGraphicFramePr>
          <p:nvPr>
            <p:ph idx="1"/>
            <p:extLst>
              <p:ext uri="{D42A27DB-BD31-4B8C-83A1-F6EECF244321}">
                <p14:modId xmlns:p14="http://schemas.microsoft.com/office/powerpoint/2010/main" val="418910606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35839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8C8F171-2ADA-334D-8E4B-A4683FA5181A}"/>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6B49630-0059-B247-8BDD-D765560186AD}"/>
              </a:ext>
            </a:extLst>
          </p:cNvPr>
          <p:cNvSpPr>
            <a:spLocks noGrp="1"/>
          </p:cNvSpPr>
          <p:nvPr>
            <p:ph type="title"/>
          </p:nvPr>
        </p:nvSpPr>
        <p:spPr/>
        <p:txBody>
          <a:bodyPr/>
          <a:lstStyle/>
          <a:p>
            <a:pPr algn="ctr"/>
            <a:r>
              <a:rPr lang="en-IN" spc="30" dirty="0">
                <a:latin typeface="Roboto" panose="02000000000000000000" pitchFamily="2" charset="0"/>
                <a:ea typeface="Roboto" panose="02000000000000000000" pitchFamily="2" charset="0"/>
                <a:cs typeface="Roboto" panose="02000000000000000000" pitchFamily="2" charset="0"/>
              </a:rPr>
              <a:t>T</a:t>
            </a:r>
            <a:r>
              <a:rPr lang="en-IN" spc="-35" dirty="0">
                <a:latin typeface="Roboto" panose="02000000000000000000" pitchFamily="2" charset="0"/>
                <a:ea typeface="Roboto" panose="02000000000000000000" pitchFamily="2" charset="0"/>
                <a:cs typeface="Roboto" panose="02000000000000000000" pitchFamily="2" charset="0"/>
              </a:rPr>
              <a:t>r</a:t>
            </a:r>
            <a:r>
              <a:rPr lang="en-IN" dirty="0">
                <a:latin typeface="Roboto" panose="02000000000000000000" pitchFamily="2" charset="0"/>
                <a:ea typeface="Roboto" panose="02000000000000000000" pitchFamily="2" charset="0"/>
                <a:cs typeface="Roboto" panose="02000000000000000000" pitchFamily="2" charset="0"/>
              </a:rPr>
              <a:t>a</a:t>
            </a:r>
            <a:r>
              <a:rPr lang="en-IN" spc="-60" dirty="0">
                <a:latin typeface="Roboto" panose="02000000000000000000" pitchFamily="2" charset="0"/>
                <a:ea typeface="Roboto" panose="02000000000000000000" pitchFamily="2" charset="0"/>
                <a:cs typeface="Roboto" panose="02000000000000000000" pitchFamily="2" charset="0"/>
              </a:rPr>
              <a:t>n</a:t>
            </a:r>
            <a:r>
              <a:rPr lang="en-IN" spc="-35" dirty="0">
                <a:latin typeface="Roboto" panose="02000000000000000000" pitchFamily="2" charset="0"/>
                <a:ea typeface="Roboto" panose="02000000000000000000" pitchFamily="2" charset="0"/>
                <a:cs typeface="Roboto" panose="02000000000000000000" pitchFamily="2" charset="0"/>
              </a:rPr>
              <a:t>s</a:t>
            </a:r>
            <a:r>
              <a:rPr lang="en-IN" dirty="0">
                <a:latin typeface="Roboto" panose="02000000000000000000" pitchFamily="2" charset="0"/>
                <a:ea typeface="Roboto" panose="02000000000000000000" pitchFamily="2" charset="0"/>
                <a:cs typeface="Roboto" panose="02000000000000000000" pitchFamily="2" charset="0"/>
              </a:rPr>
              <a:t>po</a:t>
            </a:r>
            <a:r>
              <a:rPr lang="en-IN" spc="-35" dirty="0">
                <a:latin typeface="Roboto" panose="02000000000000000000" pitchFamily="2" charset="0"/>
                <a:ea typeface="Roboto" panose="02000000000000000000" pitchFamily="2" charset="0"/>
                <a:cs typeface="Roboto" panose="02000000000000000000" pitchFamily="2" charset="0"/>
              </a:rPr>
              <a:t>r</a:t>
            </a:r>
            <a:r>
              <a:rPr lang="en-IN" dirty="0">
                <a:latin typeface="Roboto" panose="02000000000000000000" pitchFamily="2" charset="0"/>
                <a:ea typeface="Roboto" panose="02000000000000000000" pitchFamily="2" charset="0"/>
                <a:cs typeface="Roboto" panose="02000000000000000000" pitchFamily="2" charset="0"/>
              </a:rPr>
              <a:t>t</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4" name="Content Placeholder 3">
            <a:extLst>
              <a:ext uri="{FF2B5EF4-FFF2-40B4-BE49-F238E27FC236}">
                <a16:creationId xmlns:a16="http://schemas.microsoft.com/office/drawing/2014/main" id="{11827A9B-FB9C-5D4F-ACD5-6E1CC7224CCD}"/>
              </a:ext>
            </a:extLst>
          </p:cNvPr>
          <p:cNvGraphicFramePr>
            <a:graphicFrameLocks noGrp="1"/>
          </p:cNvGraphicFramePr>
          <p:nvPr>
            <p:ph idx="1"/>
            <p:extLst>
              <p:ext uri="{D42A27DB-BD31-4B8C-83A1-F6EECF244321}">
                <p14:modId xmlns:p14="http://schemas.microsoft.com/office/powerpoint/2010/main" val="53090315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0838712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5EB6F6F-3EEC-A047-AE59-F59431D7FE17}"/>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1999" cy="6858000"/>
          </a:xfrm>
          <a:prstGeom prst="rect">
            <a:avLst/>
          </a:prstGeom>
        </p:spPr>
      </p:pic>
      <p:sp>
        <p:nvSpPr>
          <p:cNvPr id="2" name="Title 1">
            <a:extLst>
              <a:ext uri="{FF2B5EF4-FFF2-40B4-BE49-F238E27FC236}">
                <a16:creationId xmlns:a16="http://schemas.microsoft.com/office/drawing/2014/main" id="{E61085CD-7E11-4C4A-9461-26C9EE892912}"/>
              </a:ext>
            </a:extLst>
          </p:cNvPr>
          <p:cNvSpPr>
            <a:spLocks noGrp="1"/>
          </p:cNvSpPr>
          <p:nvPr>
            <p:ph type="title"/>
          </p:nvPr>
        </p:nvSpPr>
        <p:spPr/>
        <p:txBody>
          <a:bodyPr/>
          <a:lstStyle/>
          <a:p>
            <a:pPr algn="ctr"/>
            <a:r>
              <a:rPr lang="en-IN" spc="-10" dirty="0">
                <a:latin typeface="Roboto" panose="02000000000000000000" pitchFamily="2" charset="0"/>
                <a:ea typeface="Roboto" panose="02000000000000000000" pitchFamily="2" charset="0"/>
                <a:cs typeface="Roboto" panose="02000000000000000000" pitchFamily="2" charset="0"/>
              </a:rPr>
              <a:t>Agriculture</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4" name="Content Placeholder 3">
            <a:extLst>
              <a:ext uri="{FF2B5EF4-FFF2-40B4-BE49-F238E27FC236}">
                <a16:creationId xmlns:a16="http://schemas.microsoft.com/office/drawing/2014/main" id="{8AA17BC5-B92A-DF42-924F-7A52F6975E9A}"/>
              </a:ext>
            </a:extLst>
          </p:cNvPr>
          <p:cNvGraphicFramePr>
            <a:graphicFrameLocks noGrp="1"/>
          </p:cNvGraphicFramePr>
          <p:nvPr>
            <p:ph idx="1"/>
            <p:extLst>
              <p:ext uri="{D42A27DB-BD31-4B8C-83A1-F6EECF244321}">
                <p14:modId xmlns:p14="http://schemas.microsoft.com/office/powerpoint/2010/main" val="261516167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511334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BE36B13-535D-C54B-9993-1D053F5FFBDB}"/>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49AE34C-92DC-ED44-B2FE-31FE93E59555}"/>
              </a:ext>
            </a:extLst>
          </p:cNvPr>
          <p:cNvSpPr>
            <a:spLocks noGrp="1"/>
          </p:cNvSpPr>
          <p:nvPr>
            <p:ph type="title"/>
          </p:nvPr>
        </p:nvSpPr>
        <p:spPr/>
        <p:txBody>
          <a:bodyPr/>
          <a:lstStyle/>
          <a:p>
            <a:pPr algn="ctr"/>
            <a:r>
              <a:rPr lang="en-IN" dirty="0">
                <a:latin typeface="Roboto" panose="02000000000000000000" pitchFamily="2" charset="0"/>
                <a:ea typeface="Roboto" panose="02000000000000000000" pitchFamily="2" charset="0"/>
                <a:cs typeface="Roboto" panose="02000000000000000000" pitchFamily="2" charset="0"/>
              </a:rPr>
              <a:t>Child</a:t>
            </a:r>
            <a:r>
              <a:rPr lang="en-IN" spc="-70" dirty="0">
                <a:latin typeface="Roboto" panose="02000000000000000000" pitchFamily="2" charset="0"/>
                <a:ea typeface="Roboto" panose="02000000000000000000" pitchFamily="2" charset="0"/>
                <a:cs typeface="Roboto" panose="02000000000000000000" pitchFamily="2" charset="0"/>
              </a:rPr>
              <a:t> </a:t>
            </a:r>
            <a:r>
              <a:rPr lang="en-IN" dirty="0">
                <a:latin typeface="Roboto" panose="02000000000000000000" pitchFamily="2" charset="0"/>
                <a:ea typeface="Roboto" panose="02000000000000000000" pitchFamily="2" charset="0"/>
                <a:cs typeface="Roboto" panose="02000000000000000000" pitchFamily="2" charset="0"/>
              </a:rPr>
              <a:t>Labour</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6" name="Content Placeholder 5">
            <a:extLst>
              <a:ext uri="{FF2B5EF4-FFF2-40B4-BE49-F238E27FC236}">
                <a16:creationId xmlns:a16="http://schemas.microsoft.com/office/drawing/2014/main" id="{05659947-05A9-7040-B6C1-1112D77863FE}"/>
              </a:ext>
            </a:extLst>
          </p:cNvPr>
          <p:cNvGraphicFramePr>
            <a:graphicFrameLocks noGrp="1"/>
          </p:cNvGraphicFramePr>
          <p:nvPr>
            <p:ph idx="1"/>
            <p:extLst>
              <p:ext uri="{D42A27DB-BD31-4B8C-83A1-F6EECF244321}">
                <p14:modId xmlns:p14="http://schemas.microsoft.com/office/powerpoint/2010/main" val="78275187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916768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401DFA32-AEA5-A84C-956A-7CF01D266772}"/>
              </a:ext>
            </a:extLst>
          </p:cNvPr>
          <p:cNvGraphicFramePr/>
          <p:nvPr>
            <p:extLst>
              <p:ext uri="{D42A27DB-BD31-4B8C-83A1-F6EECF244321}">
                <p14:modId xmlns:p14="http://schemas.microsoft.com/office/powerpoint/2010/main" val="556817347"/>
              </p:ext>
            </p:extLst>
          </p:nvPr>
        </p:nvGraphicFramePr>
        <p:xfrm>
          <a:off x="838200" y="2098073"/>
          <a:ext cx="10515600" cy="11912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546572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3DE8FE-46A7-034F-946E-DE564A7A2827}"/>
              </a:ext>
            </a:extLst>
          </p:cNvPr>
          <p:cNvPicPr>
            <a:picLocks noChangeAspect="1"/>
          </p:cNvPicPr>
          <p:nvPr/>
        </p:nvPicPr>
        <p:blipFill>
          <a:blip r:embed="rId2"/>
          <a:stretch>
            <a:fillRect/>
          </a:stretch>
        </p:blipFill>
        <p:spPr>
          <a:xfrm>
            <a:off x="1051332" y="207169"/>
            <a:ext cx="2920594" cy="6443662"/>
          </a:xfrm>
          <a:prstGeom prst="rect">
            <a:avLst/>
          </a:prstGeom>
        </p:spPr>
      </p:pic>
      <p:pic>
        <p:nvPicPr>
          <p:cNvPr id="5" name="Picture 4">
            <a:extLst>
              <a:ext uri="{FF2B5EF4-FFF2-40B4-BE49-F238E27FC236}">
                <a16:creationId xmlns:a16="http://schemas.microsoft.com/office/drawing/2014/main" id="{1BB57330-25A1-BE47-B158-1758514CD917}"/>
              </a:ext>
            </a:extLst>
          </p:cNvPr>
          <p:cNvPicPr>
            <a:picLocks noChangeAspect="1"/>
          </p:cNvPicPr>
          <p:nvPr/>
        </p:nvPicPr>
        <p:blipFill>
          <a:blip r:embed="rId3"/>
          <a:stretch>
            <a:fillRect/>
          </a:stretch>
        </p:blipFill>
        <p:spPr>
          <a:xfrm>
            <a:off x="4460116" y="207169"/>
            <a:ext cx="3036111" cy="6443662"/>
          </a:xfrm>
          <a:prstGeom prst="rect">
            <a:avLst/>
          </a:prstGeom>
        </p:spPr>
      </p:pic>
      <p:pic>
        <p:nvPicPr>
          <p:cNvPr id="6" name="Picture 5">
            <a:extLst>
              <a:ext uri="{FF2B5EF4-FFF2-40B4-BE49-F238E27FC236}">
                <a16:creationId xmlns:a16="http://schemas.microsoft.com/office/drawing/2014/main" id="{DBF3D055-A6D8-D345-A67D-6A19F290B35C}"/>
              </a:ext>
            </a:extLst>
          </p:cNvPr>
          <p:cNvPicPr>
            <a:picLocks noChangeAspect="1"/>
          </p:cNvPicPr>
          <p:nvPr/>
        </p:nvPicPr>
        <p:blipFill>
          <a:blip r:embed="rId4"/>
          <a:stretch>
            <a:fillRect/>
          </a:stretch>
        </p:blipFill>
        <p:spPr>
          <a:xfrm>
            <a:off x="7984417" y="207169"/>
            <a:ext cx="3036111" cy="6443662"/>
          </a:xfrm>
          <a:prstGeom prst="rect">
            <a:avLst/>
          </a:prstGeom>
        </p:spPr>
      </p:pic>
    </p:spTree>
    <p:extLst>
      <p:ext uri="{BB962C8B-B14F-4D97-AF65-F5344CB8AC3E}">
        <p14:creationId xmlns:p14="http://schemas.microsoft.com/office/powerpoint/2010/main" val="37458281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A2251DF-F208-F84D-B41A-86F1ECB8A67F}"/>
              </a:ext>
            </a:extLst>
          </p:cNvPr>
          <p:cNvGraphicFramePr>
            <a:graphicFrameLocks noGrp="1"/>
          </p:cNvGraphicFramePr>
          <p:nvPr>
            <p:extLst>
              <p:ext uri="{D42A27DB-BD31-4B8C-83A1-F6EECF244321}">
                <p14:modId xmlns:p14="http://schemas.microsoft.com/office/powerpoint/2010/main" val="4105060417"/>
              </p:ext>
            </p:extLst>
          </p:nvPr>
        </p:nvGraphicFramePr>
        <p:xfrm>
          <a:off x="161107" y="289560"/>
          <a:ext cx="11869785" cy="6070407"/>
        </p:xfrm>
        <a:graphic>
          <a:graphicData uri="http://schemas.openxmlformats.org/drawingml/2006/table">
            <a:tbl>
              <a:tblPr firstRow="1" firstCol="1" bandRow="1">
                <a:tableStyleId>{073A0DAA-6AF3-43AB-8588-CEC1D06C72B9}</a:tableStyleId>
              </a:tblPr>
              <a:tblGrid>
                <a:gridCol w="2373957">
                  <a:extLst>
                    <a:ext uri="{9D8B030D-6E8A-4147-A177-3AD203B41FA5}">
                      <a16:colId xmlns:a16="http://schemas.microsoft.com/office/drawing/2014/main" val="3099224659"/>
                    </a:ext>
                  </a:extLst>
                </a:gridCol>
                <a:gridCol w="2373957">
                  <a:extLst>
                    <a:ext uri="{9D8B030D-6E8A-4147-A177-3AD203B41FA5}">
                      <a16:colId xmlns:a16="http://schemas.microsoft.com/office/drawing/2014/main" val="4268503114"/>
                    </a:ext>
                  </a:extLst>
                </a:gridCol>
                <a:gridCol w="2373957">
                  <a:extLst>
                    <a:ext uri="{9D8B030D-6E8A-4147-A177-3AD203B41FA5}">
                      <a16:colId xmlns:a16="http://schemas.microsoft.com/office/drawing/2014/main" val="1796947144"/>
                    </a:ext>
                  </a:extLst>
                </a:gridCol>
                <a:gridCol w="2373957">
                  <a:extLst>
                    <a:ext uri="{9D8B030D-6E8A-4147-A177-3AD203B41FA5}">
                      <a16:colId xmlns:a16="http://schemas.microsoft.com/office/drawing/2014/main" val="1490719292"/>
                    </a:ext>
                  </a:extLst>
                </a:gridCol>
                <a:gridCol w="2373957">
                  <a:extLst>
                    <a:ext uri="{9D8B030D-6E8A-4147-A177-3AD203B41FA5}">
                      <a16:colId xmlns:a16="http://schemas.microsoft.com/office/drawing/2014/main" val="3712362262"/>
                    </a:ext>
                  </a:extLst>
                </a:gridCol>
              </a:tblGrid>
              <a:tr h="365124">
                <a:tc>
                  <a:txBody>
                    <a:bodyPr/>
                    <a:lstStyle/>
                    <a:p>
                      <a:pPr algn="ctr"/>
                      <a:r>
                        <a:rPr lang="en-US" dirty="0"/>
                        <a:t>STAGES</a:t>
                      </a:r>
                    </a:p>
                  </a:txBody>
                  <a:tcPr/>
                </a:tc>
                <a:tc>
                  <a:txBody>
                    <a:bodyPr/>
                    <a:lstStyle/>
                    <a:p>
                      <a:pPr algn="ctr"/>
                      <a:r>
                        <a:rPr lang="en-US" dirty="0"/>
                        <a:t>NEEDS</a:t>
                      </a:r>
                    </a:p>
                  </a:txBody>
                  <a:tcPr/>
                </a:tc>
                <a:tc>
                  <a:txBody>
                    <a:bodyPr/>
                    <a:lstStyle/>
                    <a:p>
                      <a:pPr algn="ctr"/>
                      <a:r>
                        <a:rPr lang="en-US" dirty="0"/>
                        <a:t>DISCOVERY</a:t>
                      </a:r>
                    </a:p>
                  </a:txBody>
                  <a:tcPr/>
                </a:tc>
                <a:tc>
                  <a:txBody>
                    <a:bodyPr/>
                    <a:lstStyle/>
                    <a:p>
                      <a:pPr algn="ctr"/>
                      <a:r>
                        <a:rPr lang="en-US" dirty="0"/>
                        <a:t>INTERACTION</a:t>
                      </a:r>
                    </a:p>
                  </a:txBody>
                  <a:tcPr/>
                </a:tc>
                <a:tc>
                  <a:txBody>
                    <a:bodyPr/>
                    <a:lstStyle/>
                    <a:p>
                      <a:pPr algn="ctr"/>
                      <a:r>
                        <a:rPr lang="en-US" dirty="0"/>
                        <a:t>POST INTERACTION</a:t>
                      </a:r>
                    </a:p>
                  </a:txBody>
                  <a:tcPr/>
                </a:tc>
                <a:extLst>
                  <a:ext uri="{0D108BD9-81ED-4DB2-BD59-A6C34878D82A}">
                    <a16:rowId xmlns:a16="http://schemas.microsoft.com/office/drawing/2014/main" val="3579986190"/>
                  </a:ext>
                </a:extLst>
              </a:tr>
              <a:tr h="3176451">
                <a:tc>
                  <a:txBody>
                    <a:bodyPr/>
                    <a:lstStyle/>
                    <a:p>
                      <a:endParaRPr lang="en-US" dirty="0"/>
                    </a:p>
                    <a:p>
                      <a:endParaRPr lang="en-US" dirty="0"/>
                    </a:p>
                    <a:p>
                      <a:endParaRPr lang="en-US" dirty="0"/>
                    </a:p>
                    <a:p>
                      <a:pPr algn="ctr"/>
                      <a:r>
                        <a:rPr lang="en-US" dirty="0"/>
                        <a:t>COUSTOMER JOURNEY</a:t>
                      </a:r>
                    </a:p>
                  </a:txBody>
                  <a:tcPr/>
                </a:tc>
                <a:tc>
                  <a:txBody>
                    <a:bodyPr/>
                    <a:lstStyle/>
                    <a:p>
                      <a:pPr marL="285750" indent="-285750">
                        <a:buFont typeface="Arial" panose="020B0604020202020204" pitchFamily="34" charset="0"/>
                        <a:buChar char="•"/>
                      </a:pPr>
                      <a:r>
                        <a:rPr lang="en-US" sz="1400" dirty="0"/>
                        <a:t>Proper roads and transport facility.</a:t>
                      </a:r>
                    </a:p>
                    <a:p>
                      <a:pPr marL="285750" indent="-285750">
                        <a:buFont typeface="Arial" panose="020B0604020202020204" pitchFamily="34" charset="0"/>
                        <a:buChar char="•"/>
                      </a:pPr>
                      <a:r>
                        <a:rPr lang="en-US" sz="1400" dirty="0"/>
                        <a:t>Free education.</a:t>
                      </a:r>
                    </a:p>
                    <a:p>
                      <a:pPr marL="285750" indent="-285750">
                        <a:buFont typeface="Arial" panose="020B0604020202020204" pitchFamily="34" charset="0"/>
                        <a:buChar char="•"/>
                      </a:pPr>
                      <a:r>
                        <a:rPr lang="en-US" sz="1400" dirty="0"/>
                        <a:t>Equal rights</a:t>
                      </a:r>
                    </a:p>
                    <a:p>
                      <a:pPr marL="285750" indent="-285750">
                        <a:buFont typeface="Arial" panose="020B0604020202020204" pitchFamily="34" charset="0"/>
                        <a:buChar char="•"/>
                      </a:pPr>
                      <a:r>
                        <a:rPr lang="en-US" sz="1400" dirty="0"/>
                        <a:t>Affordable medical expanses</a:t>
                      </a:r>
                    </a:p>
                    <a:p>
                      <a:pPr marL="285750" indent="-285750">
                        <a:buFont typeface="Arial" panose="020B0604020202020204" pitchFamily="34" charset="0"/>
                        <a:buChar char="•"/>
                      </a:pPr>
                      <a:r>
                        <a:rPr lang="en-US" sz="1400" dirty="0"/>
                        <a:t>Clean water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400" kern="1200" dirty="0">
                          <a:effectLst/>
                        </a:rPr>
                        <a:t>hygienic satinare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400" kern="1200" dirty="0">
                          <a:effectLst/>
                        </a:rPr>
                        <a:t>Daily basic resource</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endParaRPr lang="en-US" sz="1400" dirty="0"/>
                    </a:p>
                  </a:txBody>
                  <a:tcPr/>
                </a:tc>
                <a:tc>
                  <a:txBody>
                    <a:bodyPr/>
                    <a:lstStyle/>
                    <a:p>
                      <a:pPr marL="0" indent="0" algn="l">
                        <a:buFont typeface="Arial" panose="020B0604020202020204" pitchFamily="34" charset="0"/>
                        <a:buNone/>
                      </a:pPr>
                      <a:r>
                        <a:rPr lang="en-US" sz="1400" dirty="0"/>
                        <a:t>Paro is married in a poor family in  LOHAN VILLAGE. In that village she has to face many problems. Due to begin married  in join family, women of that family don’t get equal rights. Due to lack of resources she has to face </a:t>
                      </a:r>
                    </a:p>
                    <a:p>
                      <a:pPr marL="0" indent="0" algn="l">
                        <a:buFont typeface="Arial" panose="020B0604020202020204" pitchFamily="34" charset="0"/>
                        <a:buNone/>
                      </a:pPr>
                      <a:r>
                        <a:rPr lang="en-US" sz="1400" dirty="0"/>
                        <a:t>Problem in her day-to-day activity. Due to lack of hygiene she can’t live a healthy life. </a:t>
                      </a:r>
                    </a:p>
                  </a:txBody>
                  <a:tcPr/>
                </a:tc>
                <a:tc>
                  <a:txBody>
                    <a:bodyPr/>
                    <a:lstStyle/>
                    <a:p>
                      <a:pPr marL="0" indent="0" algn="l">
                        <a:buFont typeface="Arial" panose="020B0604020202020204" pitchFamily="34" charset="0"/>
                        <a:buNone/>
                      </a:pPr>
                      <a:r>
                        <a:rPr lang="en-US" sz="1400" dirty="0"/>
                        <a:t>She start her day early 4 in morning and walk 2km daily to use public restroom. Then she clean whole house. After that she cook meal for whole family. Then she spend whole day by doing beading of others. Because of this she can’t live a proper healthy life.</a:t>
                      </a:r>
                    </a:p>
                    <a:p>
                      <a:pPr marL="0" indent="0" algn="l">
                        <a:buFont typeface="Arial" panose="020B0604020202020204" pitchFamily="34" charset="0"/>
                        <a:buNone/>
                      </a:pPr>
                      <a:r>
                        <a:rPr lang="en-US" sz="1400" dirty="0"/>
                        <a:t>She just want equal rights and a healthy life.</a:t>
                      </a:r>
                      <a:endParaRPr lang="en-US" sz="1400" dirty="0">
                        <a:latin typeface="Roboto" panose="02000000000000000000" pitchFamily="2" charset="0"/>
                        <a:ea typeface="Roboto" panose="02000000000000000000" pitchFamily="2" charset="0"/>
                        <a:cs typeface="Roboto" panose="02000000000000000000" pitchFamily="2" charset="0"/>
                      </a:endParaRPr>
                    </a:p>
                  </a:txBody>
                  <a:tcPr/>
                </a:tc>
                <a:tc>
                  <a:txBody>
                    <a:bodyPr/>
                    <a:lstStyle/>
                    <a:p>
                      <a:pPr marL="0" indent="0">
                        <a:buFont typeface="Arial" panose="020B0604020202020204" pitchFamily="34" charset="0"/>
                        <a:buNone/>
                      </a:pPr>
                      <a:r>
                        <a:rPr lang="en-US" sz="1400" dirty="0"/>
                        <a:t>She has to do work whole day. Sometime when she is ill then also she has to work whole day. Irrespective of hard working day she does not get respect which she deserver. She is not allowed to speak in public and is allowed to speak in front of man of house.</a:t>
                      </a:r>
                    </a:p>
                  </a:txBody>
                  <a:tcPr/>
                </a:tc>
                <a:extLst>
                  <a:ext uri="{0D108BD9-81ED-4DB2-BD59-A6C34878D82A}">
                    <a16:rowId xmlns:a16="http://schemas.microsoft.com/office/drawing/2014/main" val="2355522611"/>
                  </a:ext>
                </a:extLst>
              </a:tr>
              <a:tr h="616661">
                <a:tc>
                  <a:txBody>
                    <a:bodyPr/>
                    <a:lstStyle/>
                    <a:p>
                      <a:pPr algn="ctr"/>
                      <a:r>
                        <a:rPr lang="en-US" dirty="0"/>
                        <a:t>DIGITAL TOUCH POINTS</a:t>
                      </a:r>
                    </a:p>
                  </a:txBody>
                  <a:tcPr/>
                </a:tc>
                <a:tc>
                  <a:txBody>
                    <a:bodyPr/>
                    <a:lstStyle/>
                    <a:p>
                      <a:pPr marL="0" indent="0" algn="ctr">
                        <a:buFont typeface="Arial" panose="020B0604020202020204" pitchFamily="34" charset="0"/>
                        <a:buNone/>
                      </a:pPr>
                      <a:endParaRPr lang="en-US" sz="1400" dirty="0"/>
                    </a:p>
                    <a:p>
                      <a:pPr marL="0" indent="0" algn="ctr">
                        <a:buFont typeface="Arial" panose="020B0604020202020204" pitchFamily="34" charset="0"/>
                        <a:buNone/>
                      </a:pPr>
                      <a:r>
                        <a:rPr lang="en-US" sz="1400" dirty="0"/>
                        <a:t>___</a:t>
                      </a:r>
                    </a:p>
                  </a:txBody>
                  <a:tcPr/>
                </a:tc>
                <a:tc>
                  <a:txBody>
                    <a:bodyPr/>
                    <a:lstStyle/>
                    <a:p>
                      <a:pPr algn="ctr"/>
                      <a:endParaRPr lang="en-US" sz="1600" dirty="0"/>
                    </a:p>
                    <a:p>
                      <a:pPr algn="ctr"/>
                      <a:r>
                        <a:rPr lang="en-US" sz="1600" dirty="0"/>
                        <a:t>__</a:t>
                      </a:r>
                    </a:p>
                  </a:txBody>
                  <a:tcPr/>
                </a:tc>
                <a:tc>
                  <a:txBody>
                    <a:bodyPr/>
                    <a:lstStyle/>
                    <a:p>
                      <a:pPr algn="ctr"/>
                      <a:endParaRPr lang="en-US" sz="1600" dirty="0"/>
                    </a:p>
                    <a:p>
                      <a:pPr algn="ctr"/>
                      <a:r>
                        <a:rPr lang="en-US" sz="1600" dirty="0"/>
                        <a:t>__</a:t>
                      </a:r>
                    </a:p>
                  </a:txBody>
                  <a:tcPr/>
                </a:tc>
                <a:tc>
                  <a:txBody>
                    <a:bodyPr/>
                    <a:lstStyle/>
                    <a:p>
                      <a:pPr algn="ctr"/>
                      <a:endParaRPr lang="en-US" sz="1600" dirty="0"/>
                    </a:p>
                    <a:p>
                      <a:pPr algn="ctr"/>
                      <a:r>
                        <a:rPr lang="en-US" sz="1600" dirty="0"/>
                        <a:t>__</a:t>
                      </a:r>
                    </a:p>
                  </a:txBody>
                  <a:tcPr/>
                </a:tc>
                <a:extLst>
                  <a:ext uri="{0D108BD9-81ED-4DB2-BD59-A6C34878D82A}">
                    <a16:rowId xmlns:a16="http://schemas.microsoft.com/office/drawing/2014/main" val="2587536065"/>
                  </a:ext>
                </a:extLst>
              </a:tr>
              <a:tr h="638967">
                <a:tc>
                  <a:txBody>
                    <a:bodyPr/>
                    <a:lstStyle/>
                    <a:p>
                      <a:endParaRPr lang="en-US" dirty="0"/>
                    </a:p>
                    <a:p>
                      <a:pPr algn="ctr"/>
                      <a:r>
                        <a:rPr lang="en-US" dirty="0"/>
                        <a:t>PAIN POINTS</a:t>
                      </a:r>
                    </a:p>
                    <a:p>
                      <a:pPr algn="ctr"/>
                      <a:endParaRPr lang="en-US" dirty="0"/>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dirty="0"/>
                        <a:t>                       __</a:t>
                      </a:r>
                    </a:p>
                  </a:txBody>
                  <a:tcPr/>
                </a:tc>
                <a:tc>
                  <a:txBody>
                    <a:bodyPr/>
                    <a:lstStyle/>
                    <a:p>
                      <a:pPr marL="0" indent="0">
                        <a:buFont typeface="Arial" panose="020B0604020202020204" pitchFamily="34" charset="0"/>
                        <a:buNone/>
                      </a:pPr>
                      <a:r>
                        <a:rPr lang="en-US" sz="1400" dirty="0"/>
                        <a:t>Can’t get proper hygiene.</a:t>
                      </a:r>
                    </a:p>
                    <a:p>
                      <a:pPr marL="0" indent="0">
                        <a:buFont typeface="Arial" panose="020B0604020202020204" pitchFamily="34" charset="0"/>
                        <a:buNone/>
                      </a:pPr>
                      <a:r>
                        <a:rPr lang="en-US" sz="1400" dirty="0"/>
                        <a:t>Lot of work</a:t>
                      </a:r>
                    </a:p>
                  </a:txBody>
                  <a:tcPr/>
                </a:tc>
                <a:tc>
                  <a:txBody>
                    <a:bodyPr/>
                    <a:lstStyle/>
                    <a:p>
                      <a:pPr marL="0" indent="0">
                        <a:buFont typeface="Arial" panose="020B0604020202020204" pitchFamily="34" charset="0"/>
                        <a:buNone/>
                      </a:pPr>
                      <a:r>
                        <a:rPr lang="en-US" sz="1400" dirty="0"/>
                        <a:t>Lack of hygiene.</a:t>
                      </a:r>
                    </a:p>
                    <a:p>
                      <a:pPr marL="0" indent="0">
                        <a:buFont typeface="Arial" panose="020B0604020202020204" pitchFamily="34" charset="0"/>
                        <a:buNone/>
                      </a:pPr>
                      <a:r>
                        <a:rPr lang="en-US" sz="1400" dirty="0"/>
                        <a:t>Not a healthy life.</a:t>
                      </a:r>
                    </a:p>
                  </a:txBody>
                  <a:tcPr/>
                </a:tc>
                <a:tc>
                  <a:txBody>
                    <a:bodyPr/>
                    <a:lstStyle/>
                    <a:p>
                      <a:pPr marL="0" indent="0">
                        <a:buFont typeface="Arial" panose="020B0604020202020204" pitchFamily="34" charset="0"/>
                        <a:buNone/>
                      </a:pPr>
                      <a:r>
                        <a:rPr lang="en-US" sz="1400" dirty="0"/>
                        <a:t>Lack of hygiene.</a:t>
                      </a:r>
                    </a:p>
                    <a:p>
                      <a:pPr marL="0" indent="0">
                        <a:buFont typeface="Arial" panose="020B0604020202020204" pitchFamily="34" charset="0"/>
                        <a:buNone/>
                      </a:pPr>
                      <a:r>
                        <a:rPr lang="en-US" sz="1400" dirty="0"/>
                        <a:t>Not a healthy life.</a:t>
                      </a:r>
                    </a:p>
                    <a:p>
                      <a:pPr marL="0" indent="0">
                        <a:buFont typeface="Arial" panose="020B0604020202020204" pitchFamily="34" charset="0"/>
                        <a:buNone/>
                      </a:pPr>
                      <a:r>
                        <a:rPr lang="en-US" sz="1400" dirty="0"/>
                        <a:t>Don’t get respect which she </a:t>
                      </a:r>
                      <a:r>
                        <a:rPr lang="en-US" sz="1400" dirty="0" err="1"/>
                        <a:t>desirve</a:t>
                      </a:r>
                      <a:r>
                        <a:rPr lang="en-US" sz="1400" dirty="0"/>
                        <a:t>.</a:t>
                      </a:r>
                    </a:p>
                  </a:txBody>
                  <a:tcPr/>
                </a:tc>
                <a:extLst>
                  <a:ext uri="{0D108BD9-81ED-4DB2-BD59-A6C34878D82A}">
                    <a16:rowId xmlns:a16="http://schemas.microsoft.com/office/drawing/2014/main" val="744754566"/>
                  </a:ext>
                </a:extLst>
              </a:tr>
              <a:tr h="943236">
                <a:tc>
                  <a:txBody>
                    <a:bodyPr/>
                    <a:lstStyle/>
                    <a:p>
                      <a:pPr algn="ctr"/>
                      <a:endParaRPr lang="en-US" dirty="0"/>
                    </a:p>
                    <a:p>
                      <a:pPr algn="ctr"/>
                      <a:r>
                        <a:rPr lang="en-US" dirty="0"/>
                        <a:t>FEATURES</a:t>
                      </a:r>
                    </a:p>
                  </a:txBody>
                  <a:tcPr/>
                </a:tc>
                <a:tc>
                  <a:txBody>
                    <a:bodyPr/>
                    <a:lstStyle/>
                    <a:p>
                      <a:endParaRPr lang="en-US" dirty="0"/>
                    </a:p>
                    <a:p>
                      <a:r>
                        <a:rPr lang="en-US" dirty="0"/>
                        <a:t>                __</a:t>
                      </a:r>
                    </a:p>
                  </a:txBody>
                  <a:tcPr/>
                </a:tc>
                <a:tc>
                  <a:txBody>
                    <a:bodyPr/>
                    <a:lstStyle/>
                    <a:p>
                      <a:pPr marL="0" indent="0">
                        <a:buFont typeface="Arial" panose="020B0604020202020204" pitchFamily="34" charset="0"/>
                        <a:buNone/>
                      </a:pPr>
                      <a:endParaRPr lang="en-US" sz="1400" dirty="0"/>
                    </a:p>
                  </a:txBody>
                  <a:tcPr/>
                </a:tc>
                <a:tc>
                  <a:txBody>
                    <a:bodyPr/>
                    <a:lstStyle/>
                    <a:p>
                      <a:pPr marL="0" indent="0">
                        <a:buFont typeface="Arial" panose="020B0604020202020204" pitchFamily="34" charset="0"/>
                        <a:buNone/>
                      </a:pPr>
                      <a:endParaRPr lang="en-US" sz="1400" dirty="0"/>
                    </a:p>
                  </a:txBody>
                  <a:tcPr/>
                </a:tc>
                <a:tc>
                  <a:txBody>
                    <a:bodyPr/>
                    <a:lstStyle/>
                    <a:p>
                      <a:pPr marL="0" indent="0">
                        <a:buFont typeface="Arial" panose="020B0604020202020204" pitchFamily="34" charset="0"/>
                        <a:buNone/>
                      </a:pPr>
                      <a:endParaRPr lang="en-US" sz="1400" dirty="0"/>
                    </a:p>
                  </a:txBody>
                  <a:tcPr/>
                </a:tc>
                <a:extLst>
                  <a:ext uri="{0D108BD9-81ED-4DB2-BD59-A6C34878D82A}">
                    <a16:rowId xmlns:a16="http://schemas.microsoft.com/office/drawing/2014/main" val="3239729902"/>
                  </a:ext>
                </a:extLst>
              </a:tr>
            </a:tbl>
          </a:graphicData>
        </a:graphic>
      </p:graphicFrame>
    </p:spTree>
    <p:extLst>
      <p:ext uri="{BB962C8B-B14F-4D97-AF65-F5344CB8AC3E}">
        <p14:creationId xmlns:p14="http://schemas.microsoft.com/office/powerpoint/2010/main" val="11683685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F0C0579-8BA8-3649-97A8-01A9A3252803}"/>
              </a:ext>
            </a:extLst>
          </p:cNvPr>
          <p:cNvSpPr/>
          <p:nvPr/>
        </p:nvSpPr>
        <p:spPr>
          <a:xfrm>
            <a:off x="259080" y="350520"/>
            <a:ext cx="11673840" cy="61569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4755A621-0692-F04E-A38D-1F06FC2A5031}"/>
              </a:ext>
            </a:extLst>
          </p:cNvPr>
          <p:cNvSpPr/>
          <p:nvPr/>
        </p:nvSpPr>
        <p:spPr>
          <a:xfrm>
            <a:off x="5217600" y="2683823"/>
            <a:ext cx="1756800" cy="1563569"/>
          </a:xfrm>
          <a:prstGeom prst="ellipse">
            <a:avLst/>
          </a:prstGeom>
          <a:noFill/>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4" name="TextBox 3">
            <a:extLst>
              <a:ext uri="{FF2B5EF4-FFF2-40B4-BE49-F238E27FC236}">
                <a16:creationId xmlns:a16="http://schemas.microsoft.com/office/drawing/2014/main" id="{0E04E174-7C70-E34B-975B-9BC1E3936356}"/>
              </a:ext>
            </a:extLst>
          </p:cNvPr>
          <p:cNvSpPr txBox="1"/>
          <p:nvPr/>
        </p:nvSpPr>
        <p:spPr>
          <a:xfrm>
            <a:off x="5377235" y="3234975"/>
            <a:ext cx="1437530" cy="984885"/>
          </a:xfrm>
          <a:prstGeom prst="rect">
            <a:avLst/>
          </a:prstGeom>
          <a:noFill/>
        </p:spPr>
        <p:txBody>
          <a:bodyPr wrap="square" rtlCol="0">
            <a:spAutoFit/>
          </a:bodyPr>
          <a:lstStyle/>
          <a:p>
            <a:pPr algn="ctr"/>
            <a:r>
              <a:rPr lang="en-US" dirty="0"/>
              <a:t>User</a:t>
            </a:r>
          </a:p>
          <a:p>
            <a:pPr algn="ctr"/>
            <a:endParaRPr lang="en-US" sz="1100" dirty="0"/>
          </a:p>
          <a:p>
            <a:pPr algn="ctr"/>
            <a:r>
              <a:rPr lang="en-US" sz="1100" dirty="0"/>
              <a:t> </a:t>
            </a:r>
          </a:p>
          <a:p>
            <a:pPr algn="ctr"/>
            <a:endParaRPr lang="en-US" dirty="0"/>
          </a:p>
        </p:txBody>
      </p:sp>
      <p:cxnSp>
        <p:nvCxnSpPr>
          <p:cNvPr id="5" name="Straight Connector 4">
            <a:extLst>
              <a:ext uri="{FF2B5EF4-FFF2-40B4-BE49-F238E27FC236}">
                <a16:creationId xmlns:a16="http://schemas.microsoft.com/office/drawing/2014/main" id="{81BCB4A3-D1A6-434A-85F6-D2B19C5A46BA}"/>
              </a:ext>
            </a:extLst>
          </p:cNvPr>
          <p:cNvCxnSpPr/>
          <p:nvPr/>
        </p:nvCxnSpPr>
        <p:spPr>
          <a:xfrm flipV="1">
            <a:off x="6814765" y="350520"/>
            <a:ext cx="5118155" cy="26060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F260B50-E150-2A48-8AFB-33339D8D4BB1}"/>
              </a:ext>
            </a:extLst>
          </p:cNvPr>
          <p:cNvCxnSpPr>
            <a:cxnSpLocks/>
          </p:cNvCxnSpPr>
          <p:nvPr/>
        </p:nvCxnSpPr>
        <p:spPr>
          <a:xfrm>
            <a:off x="6734948" y="4002784"/>
            <a:ext cx="5197972" cy="2504696"/>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C640EFE8-AF6B-F34C-ABBE-B6EDE36F1A68}"/>
              </a:ext>
            </a:extLst>
          </p:cNvPr>
          <p:cNvCxnSpPr>
            <a:cxnSpLocks/>
          </p:cNvCxnSpPr>
          <p:nvPr/>
        </p:nvCxnSpPr>
        <p:spPr>
          <a:xfrm flipV="1">
            <a:off x="259080" y="4002784"/>
            <a:ext cx="5197973" cy="2504696"/>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ABEA52-C440-A848-9BA5-49006050F4CC}"/>
              </a:ext>
            </a:extLst>
          </p:cNvPr>
          <p:cNvCxnSpPr>
            <a:cxnSpLocks/>
          </p:cNvCxnSpPr>
          <p:nvPr/>
        </p:nvCxnSpPr>
        <p:spPr>
          <a:xfrm>
            <a:off x="259080" y="371140"/>
            <a:ext cx="5197973" cy="2585420"/>
          </a:xfrm>
          <a:prstGeom prst="line">
            <a:avLst/>
          </a:prstGeom>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6DE49829-2CAA-0A4E-AB4F-FA3B3451D706}"/>
              </a:ext>
            </a:extLst>
          </p:cNvPr>
          <p:cNvSpPr/>
          <p:nvPr/>
        </p:nvSpPr>
        <p:spPr>
          <a:xfrm>
            <a:off x="4687505" y="623928"/>
            <a:ext cx="3078672" cy="2154436"/>
          </a:xfrm>
          <a:prstGeom prst="rect">
            <a:avLst/>
          </a:prstGeom>
        </p:spPr>
        <p:txBody>
          <a:bodyPr wrap="square">
            <a:spAutoFit/>
          </a:bodyPr>
          <a:lstStyle/>
          <a:p>
            <a:pPr algn="ctr" fontAlgn="base"/>
            <a:r>
              <a:rPr lang="en-IN" dirty="0">
                <a:solidFill>
                  <a:srgbClr val="262626"/>
                </a:solidFill>
                <a:latin typeface="Corbel" panose="020B0503020204020204" pitchFamily="34" charset="0"/>
              </a:rPr>
              <a:t> </a:t>
            </a:r>
            <a:r>
              <a:rPr lang="en-IN" b="1" dirty="0">
                <a:solidFill>
                  <a:srgbClr val="262626"/>
                </a:solidFill>
                <a:latin typeface="Corbel" panose="020B0503020204020204" pitchFamily="34" charset="0"/>
              </a:rPr>
              <a:t>Think</a:t>
            </a:r>
            <a:r>
              <a:rPr lang="en-US" b="1" dirty="0">
                <a:solidFill>
                  <a:srgbClr val="000000"/>
                </a:solidFill>
                <a:latin typeface="Corbel" panose="020B0503020204020204" pitchFamily="34" charset="0"/>
              </a:rPr>
              <a:t>​ &amp; Feel</a:t>
            </a:r>
          </a:p>
          <a:p>
            <a:pPr algn="ctr" fontAlgn="base"/>
            <a:endParaRPr lang="en-IN" b="1" dirty="0">
              <a:solidFill>
                <a:srgbClr val="000000"/>
              </a:solidFill>
              <a:latin typeface="Corbel" panose="020B0503020204020204" pitchFamily="34" charset="0"/>
            </a:endParaRPr>
          </a:p>
          <a:p>
            <a:pPr fontAlgn="base">
              <a:buFont typeface="Arial" panose="020B0604020202020204" pitchFamily="34" charset="0"/>
              <a:buChar char="•"/>
            </a:pPr>
            <a:r>
              <a:rPr lang="en-IN" sz="1600" dirty="0">
                <a:solidFill>
                  <a:srgbClr val="262626"/>
                </a:solidFill>
                <a:latin typeface="Corbel" panose="020B0503020204020204" pitchFamily="34" charset="0"/>
              </a:rPr>
              <a:t>Optimistic ,Mentally strong.</a:t>
            </a:r>
            <a:r>
              <a:rPr lang="en-US" sz="1600" dirty="0">
                <a:solidFill>
                  <a:srgbClr val="000000"/>
                </a:solidFill>
                <a:latin typeface="Corbel" panose="020B0503020204020204" pitchFamily="34" charset="0"/>
              </a:rPr>
              <a:t>​</a:t>
            </a:r>
          </a:p>
          <a:p>
            <a:pPr fontAlgn="base">
              <a:buFont typeface="Arial" panose="020B0604020202020204" pitchFamily="34" charset="0"/>
              <a:buChar char="•"/>
            </a:pPr>
            <a:r>
              <a:rPr lang="en-IN" sz="1600" dirty="0">
                <a:solidFill>
                  <a:srgbClr val="262626"/>
                </a:solidFill>
                <a:latin typeface="Corbel" panose="020B0503020204020204" pitchFamily="34" charset="0"/>
              </a:rPr>
              <a:t>Sometimes stressed &amp;frustrated.</a:t>
            </a:r>
            <a:r>
              <a:rPr lang="en-US" sz="1600" dirty="0">
                <a:solidFill>
                  <a:srgbClr val="000000"/>
                </a:solidFill>
                <a:latin typeface="Corbel" panose="020B0503020204020204" pitchFamily="34" charset="0"/>
              </a:rPr>
              <a:t>​</a:t>
            </a:r>
          </a:p>
          <a:p>
            <a:pPr fontAlgn="base">
              <a:buFont typeface="Arial" panose="020B0604020202020204" pitchFamily="34" charset="0"/>
              <a:buChar char="•"/>
            </a:pPr>
            <a:r>
              <a:rPr lang="en-IN" sz="1600" dirty="0">
                <a:solidFill>
                  <a:srgbClr val="262626"/>
                </a:solidFill>
                <a:latin typeface="Corbel" panose="020B0503020204020204" pitchFamily="34" charset="0"/>
              </a:rPr>
              <a:t>Busy and hectic.</a:t>
            </a:r>
          </a:p>
          <a:p>
            <a:pPr fontAlgn="base">
              <a:buFont typeface="Arial" panose="020B0604020202020204" pitchFamily="34" charset="0"/>
              <a:buChar char="•"/>
            </a:pPr>
            <a:r>
              <a:rPr lang="en-US" sz="1600" dirty="0">
                <a:solidFill>
                  <a:srgbClr val="000000"/>
                </a:solidFill>
                <a:latin typeface="Corbel" panose="020B0503020204020204" pitchFamily="34" charset="0"/>
              </a:rPr>
              <a:t>Discriminated</a:t>
            </a:r>
          </a:p>
          <a:p>
            <a:pPr fontAlgn="base">
              <a:buFont typeface="Arial" panose="020B0604020202020204" pitchFamily="34" charset="0"/>
              <a:buChar char="•"/>
            </a:pPr>
            <a:endParaRPr lang="en-US" sz="1600" dirty="0">
              <a:solidFill>
                <a:srgbClr val="000000"/>
              </a:solidFill>
              <a:latin typeface="Corbel" panose="020B0503020204020204" pitchFamily="34" charset="0"/>
            </a:endParaRPr>
          </a:p>
          <a:p>
            <a:pPr fontAlgn="base"/>
            <a:r>
              <a:rPr lang="en-US" dirty="0">
                <a:solidFill>
                  <a:srgbClr val="000000"/>
                </a:solidFill>
                <a:latin typeface="Corbel" panose="020B0503020204020204" pitchFamily="34" charset="0"/>
              </a:rPr>
              <a:t>​</a:t>
            </a:r>
            <a:endParaRPr lang="en-US" dirty="0"/>
          </a:p>
        </p:txBody>
      </p:sp>
      <p:sp>
        <p:nvSpPr>
          <p:cNvPr id="10" name="Rectangle 9">
            <a:extLst>
              <a:ext uri="{FF2B5EF4-FFF2-40B4-BE49-F238E27FC236}">
                <a16:creationId xmlns:a16="http://schemas.microsoft.com/office/drawing/2014/main" id="{33F93205-037F-444F-A562-736FA2E79088}"/>
              </a:ext>
            </a:extLst>
          </p:cNvPr>
          <p:cNvSpPr/>
          <p:nvPr/>
        </p:nvSpPr>
        <p:spPr>
          <a:xfrm>
            <a:off x="7505012" y="2613392"/>
            <a:ext cx="3264163" cy="1631216"/>
          </a:xfrm>
          <a:prstGeom prst="rect">
            <a:avLst/>
          </a:prstGeom>
        </p:spPr>
        <p:txBody>
          <a:bodyPr wrap="square">
            <a:spAutoFit/>
          </a:bodyPr>
          <a:lstStyle/>
          <a:p>
            <a:pPr algn="ctr"/>
            <a:r>
              <a:rPr lang="en-IN" b="1" dirty="0">
                <a:latin typeface="Corbel" panose="020B0503020204020204" pitchFamily="34" charset="0"/>
              </a:rPr>
              <a:t>Hear</a:t>
            </a:r>
          </a:p>
          <a:p>
            <a:pPr algn="ctr"/>
            <a:endParaRPr lang="en-IN" b="1" dirty="0">
              <a:latin typeface="Corbel" panose="020B0503020204020204" pitchFamily="34" charset="0"/>
            </a:endParaRPr>
          </a:p>
          <a:p>
            <a:pPr>
              <a:buFont typeface="Arial" panose="020B0604020202020204" pitchFamily="34" charset="0"/>
              <a:buChar char="•"/>
            </a:pPr>
            <a:r>
              <a:rPr lang="en-US" sz="1600" dirty="0"/>
              <a:t>Always get abused by elders.</a:t>
            </a:r>
          </a:p>
          <a:p>
            <a:pPr>
              <a:buFont typeface="Arial" panose="020B0604020202020204" pitchFamily="34" charset="0"/>
              <a:buChar char="•"/>
            </a:pPr>
            <a:r>
              <a:rPr lang="en-US" sz="1600" dirty="0"/>
              <a:t>Own children does not respect her.</a:t>
            </a:r>
          </a:p>
          <a:p>
            <a:pPr>
              <a:buFont typeface="Arial" panose="020B0604020202020204" pitchFamily="34" charset="0"/>
              <a:buChar char="•"/>
            </a:pPr>
            <a:r>
              <a:rPr lang="en-US" sz="1600" dirty="0"/>
              <a:t>Husband always drink and used to abuse her mentally and physically.</a:t>
            </a:r>
          </a:p>
        </p:txBody>
      </p:sp>
      <p:sp>
        <p:nvSpPr>
          <p:cNvPr id="11" name="Rectangle 10">
            <a:extLst>
              <a:ext uri="{FF2B5EF4-FFF2-40B4-BE49-F238E27FC236}">
                <a16:creationId xmlns:a16="http://schemas.microsoft.com/office/drawing/2014/main" id="{598DB243-08A4-314A-A2F0-A6846ABDE981}"/>
              </a:ext>
            </a:extLst>
          </p:cNvPr>
          <p:cNvSpPr/>
          <p:nvPr/>
        </p:nvSpPr>
        <p:spPr>
          <a:xfrm>
            <a:off x="956301" y="2711180"/>
            <a:ext cx="3564079" cy="1631216"/>
          </a:xfrm>
          <a:prstGeom prst="rect">
            <a:avLst/>
          </a:prstGeom>
        </p:spPr>
        <p:txBody>
          <a:bodyPr wrap="square">
            <a:spAutoFit/>
          </a:bodyPr>
          <a:lstStyle/>
          <a:p>
            <a:pPr fontAlgn="base"/>
            <a:r>
              <a:rPr lang="en-IN" dirty="0">
                <a:solidFill>
                  <a:srgbClr val="262626"/>
                </a:solidFill>
                <a:latin typeface="Calibri" panose="020F0502020204030204" pitchFamily="34" charset="0"/>
              </a:rPr>
              <a:t>      </a:t>
            </a:r>
            <a:r>
              <a:rPr lang="en-IN" b="1" dirty="0">
                <a:solidFill>
                  <a:srgbClr val="262626"/>
                </a:solidFill>
                <a:latin typeface="Corbel" panose="020B0503020204020204" pitchFamily="34" charset="0"/>
              </a:rPr>
              <a:t>See</a:t>
            </a:r>
            <a:r>
              <a:rPr lang="en-US" b="1" dirty="0">
                <a:solidFill>
                  <a:srgbClr val="000000"/>
                </a:solidFill>
                <a:latin typeface="Corbel" panose="020B0503020204020204" pitchFamily="34" charset="0"/>
              </a:rPr>
              <a:t>​</a:t>
            </a:r>
          </a:p>
          <a:p>
            <a:pPr fontAlgn="base"/>
            <a:endParaRPr lang="en-US" b="1" dirty="0">
              <a:solidFill>
                <a:srgbClr val="000000"/>
              </a:solidFill>
              <a:latin typeface="Corbel" panose="020B0503020204020204" pitchFamily="34" charset="0"/>
            </a:endParaRPr>
          </a:p>
          <a:p>
            <a:pPr fontAlgn="base">
              <a:buFont typeface="Arial" panose="020B0604020202020204" pitchFamily="34" charset="0"/>
              <a:buChar char="•"/>
            </a:pPr>
            <a:r>
              <a:rPr lang="en-IN" sz="1600" dirty="0">
                <a:solidFill>
                  <a:srgbClr val="262626"/>
                </a:solidFill>
                <a:latin typeface="Corbel" panose="020B0503020204020204" pitchFamily="34" charset="0"/>
              </a:rPr>
              <a:t>She is illtreated.</a:t>
            </a:r>
          </a:p>
          <a:p>
            <a:pPr fontAlgn="base">
              <a:buFont typeface="Arial" panose="020B0604020202020204" pitchFamily="34" charset="0"/>
              <a:buChar char="•"/>
            </a:pPr>
            <a:r>
              <a:rPr lang="en-IN" sz="1600" dirty="0">
                <a:solidFill>
                  <a:srgbClr val="262626"/>
                </a:solidFill>
                <a:latin typeface="Corbel" panose="020B0503020204020204" pitchFamily="34" charset="0"/>
              </a:rPr>
              <a:t>Being Discriminated.</a:t>
            </a:r>
          </a:p>
          <a:p>
            <a:pPr fontAlgn="base">
              <a:buFont typeface="Arial" panose="020B0604020202020204" pitchFamily="34" charset="0"/>
              <a:buChar char="•"/>
            </a:pPr>
            <a:r>
              <a:rPr lang="en-IN" sz="1600" dirty="0">
                <a:solidFill>
                  <a:srgbClr val="262626"/>
                </a:solidFill>
                <a:latin typeface="Corbel" panose="020B0503020204020204" pitchFamily="34" charset="0"/>
              </a:rPr>
              <a:t>Does not have proper hygiene.</a:t>
            </a:r>
          </a:p>
          <a:p>
            <a:pPr fontAlgn="base">
              <a:buFont typeface="Arial" panose="020B0604020202020204" pitchFamily="34" charset="0"/>
              <a:buChar char="•"/>
            </a:pPr>
            <a:r>
              <a:rPr lang="en-US" sz="1600" dirty="0">
                <a:solidFill>
                  <a:srgbClr val="000000"/>
                </a:solidFill>
                <a:latin typeface="Corbel" panose="020B0503020204020204" pitchFamily="34" charset="0"/>
              </a:rPr>
              <a:t>Doesn’t get any right</a:t>
            </a:r>
          </a:p>
        </p:txBody>
      </p:sp>
      <p:sp>
        <p:nvSpPr>
          <p:cNvPr id="12" name="Rectangle 11">
            <a:extLst>
              <a:ext uri="{FF2B5EF4-FFF2-40B4-BE49-F238E27FC236}">
                <a16:creationId xmlns:a16="http://schemas.microsoft.com/office/drawing/2014/main" id="{8E50B6B9-BC92-754C-81D2-8C444C4EB9A6}"/>
              </a:ext>
            </a:extLst>
          </p:cNvPr>
          <p:cNvSpPr/>
          <p:nvPr/>
        </p:nvSpPr>
        <p:spPr>
          <a:xfrm>
            <a:off x="4351418" y="4436937"/>
            <a:ext cx="4162387" cy="1877437"/>
          </a:xfrm>
          <a:prstGeom prst="rect">
            <a:avLst/>
          </a:prstGeom>
        </p:spPr>
        <p:txBody>
          <a:bodyPr wrap="square">
            <a:spAutoFit/>
          </a:bodyPr>
          <a:lstStyle/>
          <a:p>
            <a:r>
              <a:rPr lang="en-IN" b="1" dirty="0">
                <a:latin typeface="Corbel" panose="020B0503020204020204" pitchFamily="34" charset="0"/>
              </a:rPr>
              <a:t>                           Say &amp; Do</a:t>
            </a:r>
          </a:p>
          <a:p>
            <a:endParaRPr lang="en-IN" b="1" dirty="0">
              <a:latin typeface="Corbel" panose="020B0503020204020204" pitchFamily="34" charset="0"/>
            </a:endParaRPr>
          </a:p>
          <a:p>
            <a:pPr>
              <a:buFont typeface="Arial" panose="020B0604020202020204" pitchFamily="34" charset="0"/>
              <a:buChar char="•"/>
            </a:pPr>
            <a:r>
              <a:rPr lang="en-IN" sz="1600" dirty="0">
                <a:latin typeface="Corbel" panose="020B0503020204020204" pitchFamily="34" charset="0"/>
              </a:rPr>
              <a:t>Do whatever elder ask her to do.</a:t>
            </a:r>
          </a:p>
          <a:p>
            <a:pPr>
              <a:buFont typeface="Arial" panose="020B0604020202020204" pitchFamily="34" charset="0"/>
              <a:buChar char="•"/>
            </a:pPr>
            <a:r>
              <a:rPr lang="en-IN" sz="1600" dirty="0">
                <a:latin typeface="Corbel" panose="020B0503020204020204" pitchFamily="34" charset="0"/>
              </a:rPr>
              <a:t>Complete all the wishes made by her husband </a:t>
            </a:r>
          </a:p>
          <a:p>
            <a:r>
              <a:rPr lang="en-IN" sz="1600" dirty="0">
                <a:latin typeface="Corbel" panose="020B0503020204020204" pitchFamily="34" charset="0"/>
              </a:rPr>
              <a:t>and children.</a:t>
            </a:r>
          </a:p>
          <a:p>
            <a:pPr>
              <a:buFont typeface="Arial" panose="020B0604020202020204" pitchFamily="34" charset="0"/>
              <a:buChar char="•"/>
            </a:pPr>
            <a:r>
              <a:rPr lang="en-US" sz="1600" dirty="0"/>
              <a:t>Never complain about how they treat her.</a:t>
            </a:r>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38033197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33CB0-DF1E-E54F-95E0-7F010BF86CFA}"/>
              </a:ext>
            </a:extLst>
          </p:cNvPr>
          <p:cNvSpPr>
            <a:spLocks noGrp="1"/>
          </p:cNvSpPr>
          <p:nvPr>
            <p:ph type="title"/>
          </p:nvPr>
        </p:nvSpPr>
        <p:spPr>
          <a:xfrm>
            <a:off x="838200" y="365126"/>
            <a:ext cx="10515600" cy="703654"/>
          </a:xfrm>
        </p:spPr>
        <p:txBody>
          <a:bodyPr/>
          <a:lstStyle/>
          <a:p>
            <a:pPr algn="ctr"/>
            <a:r>
              <a:rPr lang="en-US" dirty="0"/>
              <a:t>Rural Development</a:t>
            </a:r>
          </a:p>
        </p:txBody>
      </p:sp>
      <p:graphicFrame>
        <p:nvGraphicFramePr>
          <p:cNvPr id="4" name="Content Placeholder 3">
            <a:extLst>
              <a:ext uri="{FF2B5EF4-FFF2-40B4-BE49-F238E27FC236}">
                <a16:creationId xmlns:a16="http://schemas.microsoft.com/office/drawing/2014/main" id="{3B81493C-E343-6345-B6E7-D02CF25410FB}"/>
              </a:ext>
            </a:extLst>
          </p:cNvPr>
          <p:cNvGraphicFramePr>
            <a:graphicFrameLocks noGrp="1"/>
          </p:cNvGraphicFramePr>
          <p:nvPr>
            <p:ph idx="1"/>
            <p:extLst>
              <p:ext uri="{D42A27DB-BD31-4B8C-83A1-F6EECF244321}">
                <p14:modId xmlns:p14="http://schemas.microsoft.com/office/powerpoint/2010/main" val="424036805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15795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245D77AB-CBE9-8B49-B2FA-9C520D0699FC}"/>
              </a:ext>
            </a:extLst>
          </p:cNvPr>
          <p:cNvGraphicFramePr/>
          <p:nvPr>
            <p:extLst>
              <p:ext uri="{D42A27DB-BD31-4B8C-83A1-F6EECF244321}">
                <p14:modId xmlns:p14="http://schemas.microsoft.com/office/powerpoint/2010/main" val="3001829024"/>
              </p:ext>
            </p:extLst>
          </p:nvPr>
        </p:nvGraphicFramePr>
        <p:xfrm>
          <a:off x="838200" y="2103437"/>
          <a:ext cx="10515600" cy="13255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160492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2776C-AB6B-C843-8028-8363D1160ED8}"/>
              </a:ext>
            </a:extLst>
          </p:cNvPr>
          <p:cNvSpPr>
            <a:spLocks noGrp="1"/>
          </p:cNvSpPr>
          <p:nvPr>
            <p:ph type="title"/>
          </p:nvPr>
        </p:nvSpPr>
        <p:spPr>
          <a:xfrm>
            <a:off x="838200" y="347023"/>
            <a:ext cx="10515600" cy="668028"/>
          </a:xfrm>
        </p:spPr>
        <p:txBody>
          <a:bodyPr>
            <a:normAutofit fontScale="90000"/>
          </a:bodyPr>
          <a:lstStyle/>
          <a:p>
            <a:pPr algn="ctr"/>
            <a:r>
              <a:rPr lang="en-IN" spc="5" dirty="0">
                <a:latin typeface="Calibri" panose="020F0502020204030204" pitchFamily="34" charset="0"/>
                <a:cs typeface="Calibri" panose="020F0502020204030204" pitchFamily="34" charset="0"/>
              </a:rPr>
              <a:t>Components </a:t>
            </a:r>
            <a:r>
              <a:rPr lang="en-IN" spc="-10" dirty="0">
                <a:latin typeface="Calibri" panose="020F0502020204030204" pitchFamily="34" charset="0"/>
                <a:cs typeface="Calibri" panose="020F0502020204030204" pitchFamily="34" charset="0"/>
              </a:rPr>
              <a:t>of </a:t>
            </a:r>
            <a:r>
              <a:rPr lang="en-IN" spc="20" dirty="0">
                <a:latin typeface="Calibri" panose="020F0502020204030204" pitchFamily="34" charset="0"/>
                <a:cs typeface="Calibri" panose="020F0502020204030204" pitchFamily="34" charset="0"/>
              </a:rPr>
              <a:t>Rural</a:t>
            </a:r>
            <a:r>
              <a:rPr lang="en-IN" spc="-145" dirty="0">
                <a:latin typeface="Calibri" panose="020F0502020204030204" pitchFamily="34" charset="0"/>
                <a:cs typeface="Calibri" panose="020F0502020204030204" pitchFamily="34" charset="0"/>
              </a:rPr>
              <a:t> </a:t>
            </a:r>
            <a:r>
              <a:rPr lang="en-IN" spc="-5" dirty="0">
                <a:latin typeface="Calibri" panose="020F0502020204030204" pitchFamily="34" charset="0"/>
                <a:cs typeface="Calibri" panose="020F0502020204030204" pitchFamily="34" charset="0"/>
              </a:rPr>
              <a:t>Development</a:t>
            </a:r>
            <a:endParaRPr lang="en-US" dirty="0">
              <a:latin typeface="Calibri" panose="020F0502020204030204" pitchFamily="34" charset="0"/>
              <a:cs typeface="Calibri" panose="020F0502020204030204" pitchFamily="34" charset="0"/>
            </a:endParaRPr>
          </a:p>
        </p:txBody>
      </p:sp>
      <p:graphicFrame>
        <p:nvGraphicFramePr>
          <p:cNvPr id="4" name="Content Placeholder 3">
            <a:extLst>
              <a:ext uri="{FF2B5EF4-FFF2-40B4-BE49-F238E27FC236}">
                <a16:creationId xmlns:a16="http://schemas.microsoft.com/office/drawing/2014/main" id="{C882C859-422C-DC44-8766-97E150FDA073}"/>
              </a:ext>
            </a:extLst>
          </p:cNvPr>
          <p:cNvGraphicFramePr>
            <a:graphicFrameLocks noGrp="1"/>
          </p:cNvGraphicFramePr>
          <p:nvPr>
            <p:ph idx="1"/>
            <p:extLst>
              <p:ext uri="{D42A27DB-BD31-4B8C-83A1-F6EECF244321}">
                <p14:modId xmlns:p14="http://schemas.microsoft.com/office/powerpoint/2010/main" val="14728987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447379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6DE7A-A0F1-004D-9C41-32AF809CEB6F}"/>
              </a:ext>
            </a:extLst>
          </p:cNvPr>
          <p:cNvSpPr>
            <a:spLocks noGrp="1"/>
          </p:cNvSpPr>
          <p:nvPr>
            <p:ph type="title"/>
          </p:nvPr>
        </p:nvSpPr>
        <p:spPr>
          <a:xfrm>
            <a:off x="838200" y="388876"/>
            <a:ext cx="10515600" cy="774906"/>
          </a:xfrm>
        </p:spPr>
        <p:txBody>
          <a:bodyPr/>
          <a:lstStyle/>
          <a:p>
            <a:pPr algn="ctr"/>
            <a:r>
              <a:rPr lang="en-IN" spc="10" dirty="0">
                <a:latin typeface="Calibri" panose="020F0502020204030204" pitchFamily="34" charset="0"/>
                <a:cs typeface="Calibri" panose="020F0502020204030204" pitchFamily="34" charset="0"/>
              </a:rPr>
              <a:t>Essential </a:t>
            </a:r>
            <a:r>
              <a:rPr lang="en-IN" spc="5" dirty="0">
                <a:latin typeface="Calibri" panose="020F0502020204030204" pitchFamily="34" charset="0"/>
                <a:cs typeface="Calibri" panose="020F0502020204030204" pitchFamily="34" charset="0"/>
              </a:rPr>
              <a:t>Aspects </a:t>
            </a:r>
            <a:r>
              <a:rPr lang="en-IN" spc="-10" dirty="0">
                <a:latin typeface="Calibri" panose="020F0502020204030204" pitchFamily="34" charset="0"/>
                <a:cs typeface="Calibri" panose="020F0502020204030204" pitchFamily="34" charset="0"/>
              </a:rPr>
              <a:t>of </a:t>
            </a:r>
            <a:r>
              <a:rPr lang="en-IN" spc="20" dirty="0">
                <a:latin typeface="Calibri" panose="020F0502020204030204" pitchFamily="34" charset="0"/>
                <a:cs typeface="Calibri" panose="020F0502020204030204" pitchFamily="34" charset="0"/>
              </a:rPr>
              <a:t>Rural</a:t>
            </a:r>
            <a:r>
              <a:rPr lang="en-IN" spc="235" dirty="0">
                <a:latin typeface="Calibri" panose="020F0502020204030204" pitchFamily="34" charset="0"/>
                <a:cs typeface="Calibri" panose="020F0502020204030204" pitchFamily="34" charset="0"/>
              </a:rPr>
              <a:t> </a:t>
            </a:r>
            <a:r>
              <a:rPr lang="en-IN" spc="-5" dirty="0">
                <a:latin typeface="Calibri" panose="020F0502020204030204" pitchFamily="34" charset="0"/>
                <a:cs typeface="Calibri" panose="020F0502020204030204" pitchFamily="34" charset="0"/>
              </a:rPr>
              <a:t>Development</a:t>
            </a:r>
            <a:endParaRPr lang="en-US" dirty="0">
              <a:latin typeface="Calibri" panose="020F0502020204030204" pitchFamily="34" charset="0"/>
              <a:cs typeface="Calibri" panose="020F0502020204030204" pitchFamily="34" charset="0"/>
            </a:endParaRPr>
          </a:p>
        </p:txBody>
      </p:sp>
      <p:graphicFrame>
        <p:nvGraphicFramePr>
          <p:cNvPr id="4" name="Content Placeholder 3">
            <a:extLst>
              <a:ext uri="{FF2B5EF4-FFF2-40B4-BE49-F238E27FC236}">
                <a16:creationId xmlns:a16="http://schemas.microsoft.com/office/drawing/2014/main" id="{94BB1CC9-C9D4-B441-BFEF-48B6112DA1C1}"/>
              </a:ext>
            </a:extLst>
          </p:cNvPr>
          <p:cNvGraphicFramePr>
            <a:graphicFrameLocks noGrp="1"/>
          </p:cNvGraphicFramePr>
          <p:nvPr>
            <p:ph idx="1"/>
            <p:extLst>
              <p:ext uri="{D42A27DB-BD31-4B8C-83A1-F6EECF244321}">
                <p14:modId xmlns:p14="http://schemas.microsoft.com/office/powerpoint/2010/main" val="207611161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685692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7B239-8E83-1041-A5E6-821339EEE4A1}"/>
              </a:ext>
            </a:extLst>
          </p:cNvPr>
          <p:cNvSpPr>
            <a:spLocks noGrp="1"/>
          </p:cNvSpPr>
          <p:nvPr>
            <p:ph type="title"/>
          </p:nvPr>
        </p:nvSpPr>
        <p:spPr>
          <a:xfrm>
            <a:off x="838200" y="329499"/>
            <a:ext cx="10515600" cy="893659"/>
          </a:xfrm>
        </p:spPr>
        <p:txBody>
          <a:bodyPr/>
          <a:lstStyle/>
          <a:p>
            <a:pPr algn="ctr"/>
            <a:r>
              <a:rPr lang="en-IN" spc="10" dirty="0">
                <a:latin typeface="Calibri" panose="020F0502020204030204" pitchFamily="34" charset="0"/>
                <a:cs typeface="Calibri" panose="020F0502020204030204" pitchFamily="34" charset="0"/>
              </a:rPr>
              <a:t>Integrated </a:t>
            </a:r>
            <a:r>
              <a:rPr lang="en-IN" spc="20" dirty="0">
                <a:latin typeface="Calibri" panose="020F0502020204030204" pitchFamily="34" charset="0"/>
                <a:cs typeface="Calibri" panose="020F0502020204030204" pitchFamily="34" charset="0"/>
              </a:rPr>
              <a:t>Rural</a:t>
            </a:r>
            <a:r>
              <a:rPr lang="en-IN" spc="75" dirty="0">
                <a:latin typeface="Calibri" panose="020F0502020204030204" pitchFamily="34" charset="0"/>
                <a:cs typeface="Calibri" panose="020F0502020204030204" pitchFamily="34" charset="0"/>
              </a:rPr>
              <a:t> </a:t>
            </a:r>
            <a:r>
              <a:rPr lang="en-IN" dirty="0">
                <a:latin typeface="Calibri" panose="020F0502020204030204" pitchFamily="34" charset="0"/>
                <a:cs typeface="Calibri" panose="020F0502020204030204" pitchFamily="34" charset="0"/>
              </a:rPr>
              <a:t>Development</a:t>
            </a:r>
            <a:endParaRPr lang="en-US" dirty="0">
              <a:latin typeface="Calibri" panose="020F0502020204030204" pitchFamily="34" charset="0"/>
              <a:cs typeface="Calibri" panose="020F0502020204030204" pitchFamily="34" charset="0"/>
            </a:endParaRPr>
          </a:p>
        </p:txBody>
      </p:sp>
      <p:graphicFrame>
        <p:nvGraphicFramePr>
          <p:cNvPr id="4" name="Content Placeholder 3">
            <a:extLst>
              <a:ext uri="{FF2B5EF4-FFF2-40B4-BE49-F238E27FC236}">
                <a16:creationId xmlns:a16="http://schemas.microsoft.com/office/drawing/2014/main" id="{168DE031-9ECA-284F-9443-80AC26D61A0A}"/>
              </a:ext>
            </a:extLst>
          </p:cNvPr>
          <p:cNvGraphicFramePr>
            <a:graphicFrameLocks noGrp="1"/>
          </p:cNvGraphicFramePr>
          <p:nvPr>
            <p:ph idx="1"/>
            <p:extLst>
              <p:ext uri="{D42A27DB-BD31-4B8C-83A1-F6EECF244321}">
                <p14:modId xmlns:p14="http://schemas.microsoft.com/office/powerpoint/2010/main" val="27707800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84173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A691F-E863-0F42-969D-36AD68D4B74D}"/>
              </a:ext>
            </a:extLst>
          </p:cNvPr>
          <p:cNvSpPr>
            <a:spLocks noGrp="1"/>
          </p:cNvSpPr>
          <p:nvPr>
            <p:ph type="title"/>
          </p:nvPr>
        </p:nvSpPr>
        <p:spPr>
          <a:xfrm>
            <a:off x="838200" y="448252"/>
            <a:ext cx="10515600" cy="964911"/>
          </a:xfrm>
        </p:spPr>
        <p:txBody>
          <a:bodyPr/>
          <a:lstStyle/>
          <a:p>
            <a:pPr algn="ctr"/>
            <a:r>
              <a:rPr lang="en-IN" spc="-15" dirty="0">
                <a:latin typeface="Calibri" panose="020F0502020204030204" pitchFamily="34" charset="0"/>
                <a:cs typeface="Calibri" panose="020F0502020204030204" pitchFamily="34" charset="0"/>
              </a:rPr>
              <a:t>List </a:t>
            </a:r>
            <a:r>
              <a:rPr lang="en-IN" dirty="0">
                <a:latin typeface="Calibri" panose="020F0502020204030204" pitchFamily="34" charset="0"/>
                <a:cs typeface="Calibri" panose="020F0502020204030204" pitchFamily="34" charset="0"/>
              </a:rPr>
              <a:t>of </a:t>
            </a:r>
            <a:r>
              <a:rPr lang="en-IN" spc="-10" dirty="0">
                <a:latin typeface="Calibri" panose="020F0502020204030204" pitchFamily="34" charset="0"/>
                <a:cs typeface="Calibri" panose="020F0502020204030204" pitchFamily="34" charset="0"/>
              </a:rPr>
              <a:t>Government </a:t>
            </a:r>
            <a:r>
              <a:rPr lang="en-IN" dirty="0">
                <a:latin typeface="Calibri" panose="020F0502020204030204" pitchFamily="34" charset="0"/>
                <a:cs typeface="Calibri" panose="020F0502020204030204" pitchFamily="34" charset="0"/>
              </a:rPr>
              <a:t>Schemes </a:t>
            </a:r>
            <a:r>
              <a:rPr lang="en-IN" spc="30" dirty="0">
                <a:latin typeface="Calibri" panose="020F0502020204030204" pitchFamily="34" charset="0"/>
                <a:cs typeface="Calibri" panose="020F0502020204030204" pitchFamily="34" charset="0"/>
              </a:rPr>
              <a:t>for </a:t>
            </a:r>
            <a:r>
              <a:rPr lang="en-IN" spc="-5" dirty="0">
                <a:latin typeface="Calibri" panose="020F0502020204030204" pitchFamily="34" charset="0"/>
                <a:cs typeface="Calibri" panose="020F0502020204030204" pitchFamily="34" charset="0"/>
              </a:rPr>
              <a:t>Rural  </a:t>
            </a:r>
            <a:r>
              <a:rPr lang="en-IN" spc="-20" dirty="0">
                <a:latin typeface="Calibri" panose="020F0502020204030204" pitchFamily="34" charset="0"/>
                <a:cs typeface="Calibri" panose="020F0502020204030204" pitchFamily="34" charset="0"/>
              </a:rPr>
              <a:t>India</a:t>
            </a:r>
            <a:endParaRPr lang="en-US" dirty="0">
              <a:latin typeface="Calibri" panose="020F0502020204030204" pitchFamily="34" charset="0"/>
              <a:cs typeface="Calibri" panose="020F0502020204030204" pitchFamily="34" charset="0"/>
            </a:endParaRPr>
          </a:p>
        </p:txBody>
      </p:sp>
      <p:pic>
        <p:nvPicPr>
          <p:cNvPr id="7" name="Content Placeholder 6">
            <a:extLst>
              <a:ext uri="{FF2B5EF4-FFF2-40B4-BE49-F238E27FC236}">
                <a16:creationId xmlns:a16="http://schemas.microsoft.com/office/drawing/2014/main" id="{034B68E9-321D-6340-A51D-84B28E1D50F7}"/>
              </a:ext>
            </a:extLst>
          </p:cNvPr>
          <p:cNvPicPr>
            <a:picLocks noGrp="1" noChangeAspect="1"/>
          </p:cNvPicPr>
          <p:nvPr>
            <p:ph idx="1"/>
          </p:nvPr>
        </p:nvPicPr>
        <p:blipFill>
          <a:blip r:embed="rId2"/>
          <a:stretch>
            <a:fillRect/>
          </a:stretch>
        </p:blipFill>
        <p:spPr>
          <a:xfrm>
            <a:off x="3557719" y="1825625"/>
            <a:ext cx="5076561" cy="4351338"/>
          </a:xfrm>
        </p:spPr>
      </p:pic>
    </p:spTree>
    <p:extLst>
      <p:ext uri="{BB962C8B-B14F-4D97-AF65-F5344CB8AC3E}">
        <p14:creationId xmlns:p14="http://schemas.microsoft.com/office/powerpoint/2010/main" val="32151096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E35D7-9648-5C44-AD3F-F0186CE706B3}"/>
              </a:ext>
            </a:extLst>
          </p:cNvPr>
          <p:cNvSpPr>
            <a:spLocks noGrp="1"/>
          </p:cNvSpPr>
          <p:nvPr>
            <p:ph type="title"/>
          </p:nvPr>
        </p:nvSpPr>
        <p:spPr>
          <a:xfrm>
            <a:off x="838200" y="365126"/>
            <a:ext cx="10515600" cy="679904"/>
          </a:xfrm>
        </p:spPr>
        <p:txBody>
          <a:bodyPr>
            <a:normAutofit fontScale="90000"/>
          </a:bodyPr>
          <a:lstStyle/>
          <a:p>
            <a:pPr algn="ctr"/>
            <a:r>
              <a:rPr lang="en-IN" dirty="0">
                <a:latin typeface="Calibri" panose="020F0502020204030204" pitchFamily="34" charset="0"/>
                <a:cs typeface="Calibri" panose="020F0502020204030204" pitchFamily="34" charset="0"/>
              </a:rPr>
              <a:t>CON</a:t>
            </a:r>
            <a:r>
              <a:rPr lang="en-IN" spc="-15" dirty="0">
                <a:latin typeface="Calibri" panose="020F0502020204030204" pitchFamily="34" charset="0"/>
                <a:cs typeface="Calibri" panose="020F0502020204030204" pitchFamily="34" charset="0"/>
              </a:rPr>
              <a:t>C</a:t>
            </a:r>
            <a:r>
              <a:rPr lang="en-IN" spc="-25" dirty="0">
                <a:latin typeface="Calibri" panose="020F0502020204030204" pitchFamily="34" charset="0"/>
                <a:cs typeface="Calibri" panose="020F0502020204030204" pitchFamily="34" charset="0"/>
              </a:rPr>
              <a:t>L</a:t>
            </a:r>
            <a:r>
              <a:rPr lang="en-IN" dirty="0">
                <a:latin typeface="Calibri" panose="020F0502020204030204" pitchFamily="34" charset="0"/>
                <a:cs typeface="Calibri" panose="020F0502020204030204" pitchFamily="34" charset="0"/>
              </a:rPr>
              <a:t>U</a:t>
            </a:r>
            <a:r>
              <a:rPr lang="en-IN" spc="5" dirty="0">
                <a:latin typeface="Calibri" panose="020F0502020204030204" pitchFamily="34" charset="0"/>
                <a:cs typeface="Calibri" panose="020F0502020204030204" pitchFamily="34" charset="0"/>
              </a:rPr>
              <a:t>S</a:t>
            </a:r>
            <a:r>
              <a:rPr lang="en-IN" spc="-114" dirty="0">
                <a:latin typeface="Calibri" panose="020F0502020204030204" pitchFamily="34" charset="0"/>
                <a:cs typeface="Calibri" panose="020F0502020204030204" pitchFamily="34" charset="0"/>
              </a:rPr>
              <a:t>I</a:t>
            </a:r>
            <a:r>
              <a:rPr lang="en-IN" spc="5" dirty="0">
                <a:latin typeface="Calibri" panose="020F0502020204030204" pitchFamily="34" charset="0"/>
                <a:cs typeface="Calibri" panose="020F0502020204030204" pitchFamily="34" charset="0"/>
              </a:rPr>
              <a:t>O</a:t>
            </a:r>
            <a:r>
              <a:rPr lang="en-IN" dirty="0">
                <a:latin typeface="Calibri" panose="020F0502020204030204" pitchFamily="34" charset="0"/>
                <a:cs typeface="Calibri" panose="020F0502020204030204" pitchFamily="34" charset="0"/>
              </a:rPr>
              <a:t>N</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7AA5FE5-44B7-0C49-A487-5DEACB8A3AF6}"/>
              </a:ext>
            </a:extLst>
          </p:cNvPr>
          <p:cNvSpPr>
            <a:spLocks noGrp="1"/>
          </p:cNvSpPr>
          <p:nvPr>
            <p:ph idx="1"/>
          </p:nvPr>
        </p:nvSpPr>
        <p:spPr/>
        <p:txBody>
          <a:bodyPr>
            <a:normAutofit fontScale="92500" lnSpcReduction="10000"/>
          </a:bodyPr>
          <a:lstStyle/>
          <a:p>
            <a:pPr marL="0" indent="0" algn="just">
              <a:buNone/>
            </a:pPr>
            <a:r>
              <a:rPr lang="en-IN" spc="10" dirty="0">
                <a:latin typeface="Times New Roman"/>
                <a:cs typeface="Times New Roman"/>
              </a:rPr>
              <a:t>No </a:t>
            </a:r>
            <a:r>
              <a:rPr lang="en-IN" spc="-20" dirty="0">
                <a:latin typeface="Times New Roman"/>
                <a:cs typeface="Times New Roman"/>
              </a:rPr>
              <a:t>doubt, </a:t>
            </a:r>
            <a:r>
              <a:rPr lang="en-IN" spc="-65" dirty="0">
                <a:latin typeface="Times New Roman"/>
                <a:cs typeface="Times New Roman"/>
              </a:rPr>
              <a:t>villages </a:t>
            </a:r>
            <a:r>
              <a:rPr lang="en-IN" spc="-15" dirty="0">
                <a:latin typeface="Times New Roman"/>
                <a:cs typeface="Times New Roman"/>
              </a:rPr>
              <a:t>are </a:t>
            </a:r>
            <a:r>
              <a:rPr lang="en-IN" spc="-55" dirty="0">
                <a:latin typeface="Times New Roman"/>
                <a:cs typeface="Times New Roman"/>
              </a:rPr>
              <a:t>in </a:t>
            </a:r>
            <a:r>
              <a:rPr lang="en-IN" dirty="0">
                <a:latin typeface="Times New Roman"/>
                <a:cs typeface="Times New Roman"/>
              </a:rPr>
              <a:t>a </a:t>
            </a:r>
            <a:r>
              <a:rPr lang="en-IN" spc="-20" dirty="0">
                <a:latin typeface="Times New Roman"/>
                <a:cs typeface="Times New Roman"/>
              </a:rPr>
              <a:t>state </a:t>
            </a:r>
            <a:r>
              <a:rPr lang="en-IN" dirty="0">
                <a:latin typeface="Times New Roman"/>
                <a:cs typeface="Times New Roman"/>
              </a:rPr>
              <a:t>of </a:t>
            </a:r>
            <a:r>
              <a:rPr lang="en-IN" spc="-45" dirty="0">
                <a:latin typeface="Times New Roman"/>
                <a:cs typeface="Times New Roman"/>
              </a:rPr>
              <a:t>neglect </a:t>
            </a:r>
            <a:r>
              <a:rPr lang="en-IN" spc="-30" dirty="0">
                <a:latin typeface="Times New Roman"/>
                <a:cs typeface="Times New Roman"/>
              </a:rPr>
              <a:t>and under-development, </a:t>
            </a:r>
            <a:r>
              <a:rPr lang="en-IN" spc="-50" dirty="0">
                <a:latin typeface="Times New Roman"/>
                <a:cs typeface="Times New Roman"/>
              </a:rPr>
              <a:t>with impoverished  </a:t>
            </a:r>
            <a:r>
              <a:rPr lang="en-IN" spc="-20" dirty="0">
                <a:latin typeface="Times New Roman"/>
                <a:cs typeface="Times New Roman"/>
              </a:rPr>
              <a:t>people, </a:t>
            </a:r>
            <a:r>
              <a:rPr lang="en-IN" spc="-10" dirty="0">
                <a:latin typeface="Times New Roman"/>
                <a:cs typeface="Times New Roman"/>
              </a:rPr>
              <a:t>as </a:t>
            </a:r>
            <a:r>
              <a:rPr lang="en-IN" spc="-45" dirty="0">
                <a:latin typeface="Times New Roman"/>
                <a:cs typeface="Times New Roman"/>
              </a:rPr>
              <a:t>result </a:t>
            </a:r>
            <a:r>
              <a:rPr lang="en-IN" dirty="0">
                <a:latin typeface="Times New Roman"/>
                <a:cs typeface="Times New Roman"/>
              </a:rPr>
              <a:t>of </a:t>
            </a:r>
            <a:r>
              <a:rPr lang="en-IN" spc="-10" dirty="0">
                <a:latin typeface="Times New Roman"/>
                <a:cs typeface="Times New Roman"/>
              </a:rPr>
              <a:t>past </a:t>
            </a:r>
            <a:r>
              <a:rPr lang="en-IN" spc="-45" dirty="0">
                <a:latin typeface="Times New Roman"/>
                <a:cs typeface="Times New Roman"/>
              </a:rPr>
              <a:t>legacies </a:t>
            </a:r>
            <a:r>
              <a:rPr lang="en-IN" spc="-30" dirty="0">
                <a:latin typeface="Times New Roman"/>
                <a:cs typeface="Times New Roman"/>
              </a:rPr>
              <a:t>and </a:t>
            </a:r>
            <a:r>
              <a:rPr lang="en-IN" spc="-25" dirty="0">
                <a:latin typeface="Times New Roman"/>
                <a:cs typeface="Times New Roman"/>
              </a:rPr>
              <a:t>defects </a:t>
            </a:r>
            <a:r>
              <a:rPr lang="en-IN" spc="-55" dirty="0">
                <a:latin typeface="Times New Roman"/>
                <a:cs typeface="Times New Roman"/>
              </a:rPr>
              <a:t>in </a:t>
            </a:r>
            <a:r>
              <a:rPr lang="en-IN" spc="-30" dirty="0">
                <a:latin typeface="Times New Roman"/>
                <a:cs typeface="Times New Roman"/>
              </a:rPr>
              <a:t>our </a:t>
            </a:r>
            <a:r>
              <a:rPr lang="en-IN" spc="-60" dirty="0">
                <a:latin typeface="Times New Roman"/>
                <a:cs typeface="Times New Roman"/>
              </a:rPr>
              <a:t>planning </a:t>
            </a:r>
            <a:r>
              <a:rPr lang="en-IN" spc="-15" dirty="0">
                <a:latin typeface="Times New Roman"/>
                <a:cs typeface="Times New Roman"/>
              </a:rPr>
              <a:t>process </a:t>
            </a:r>
            <a:r>
              <a:rPr lang="en-IN" spc="-30" dirty="0">
                <a:latin typeface="Times New Roman"/>
                <a:cs typeface="Times New Roman"/>
              </a:rPr>
              <a:t>and </a:t>
            </a:r>
            <a:r>
              <a:rPr lang="en-IN" spc="-55" dirty="0">
                <a:latin typeface="Times New Roman"/>
                <a:cs typeface="Times New Roman"/>
              </a:rPr>
              <a:t>investment </a:t>
            </a:r>
            <a:r>
              <a:rPr lang="en-IN" spc="-25" dirty="0">
                <a:latin typeface="Times New Roman"/>
                <a:cs typeface="Times New Roman"/>
              </a:rPr>
              <a:t>pattern.  </a:t>
            </a:r>
            <a:r>
              <a:rPr lang="en-IN" spc="-45" dirty="0">
                <a:latin typeface="Times New Roman"/>
                <a:cs typeface="Times New Roman"/>
              </a:rPr>
              <a:t>But </a:t>
            </a:r>
            <a:r>
              <a:rPr lang="en-IN" spc="-40" dirty="0">
                <a:latin typeface="Times New Roman"/>
                <a:cs typeface="Times New Roman"/>
              </a:rPr>
              <a:t>the </a:t>
            </a:r>
            <a:r>
              <a:rPr lang="en-IN" spc="-35" dirty="0">
                <a:latin typeface="Times New Roman"/>
                <a:cs typeface="Times New Roman"/>
              </a:rPr>
              <a:t>potential </a:t>
            </a:r>
            <a:r>
              <a:rPr lang="en-IN" spc="-55" dirty="0">
                <a:latin typeface="Times New Roman"/>
                <a:cs typeface="Times New Roman"/>
              </a:rPr>
              <a:t>in </a:t>
            </a:r>
            <a:r>
              <a:rPr lang="en-IN" spc="-30" dirty="0">
                <a:latin typeface="Times New Roman"/>
                <a:cs typeface="Times New Roman"/>
              </a:rPr>
              <a:t>rural </a:t>
            </a:r>
            <a:r>
              <a:rPr lang="en-IN" spc="-45" dirty="0">
                <a:latin typeface="Times New Roman"/>
                <a:cs typeface="Times New Roman"/>
              </a:rPr>
              <a:t>India </a:t>
            </a:r>
            <a:r>
              <a:rPr lang="en-IN" spc="-60" dirty="0">
                <a:latin typeface="Times New Roman"/>
                <a:cs typeface="Times New Roman"/>
              </a:rPr>
              <a:t>is immense. </a:t>
            </a:r>
            <a:r>
              <a:rPr lang="en-IN" spc="-25" dirty="0">
                <a:latin typeface="Times New Roman"/>
                <a:cs typeface="Times New Roman"/>
              </a:rPr>
              <a:t>What </a:t>
            </a:r>
            <a:r>
              <a:rPr lang="en-IN" spc="-55" dirty="0">
                <a:latin typeface="Times New Roman"/>
                <a:cs typeface="Times New Roman"/>
              </a:rPr>
              <a:t>if </a:t>
            </a:r>
            <a:r>
              <a:rPr lang="en-IN" spc="-30" dirty="0">
                <a:latin typeface="Times New Roman"/>
                <a:cs typeface="Times New Roman"/>
              </a:rPr>
              <a:t>every </a:t>
            </a:r>
            <a:r>
              <a:rPr lang="en-IN" spc="-75" dirty="0">
                <a:latin typeface="Times New Roman"/>
                <a:cs typeface="Times New Roman"/>
              </a:rPr>
              <a:t>village </a:t>
            </a:r>
            <a:r>
              <a:rPr lang="en-IN" spc="-55" dirty="0">
                <a:latin typeface="Times New Roman"/>
                <a:cs typeface="Times New Roman"/>
              </a:rPr>
              <a:t>in </a:t>
            </a:r>
            <a:r>
              <a:rPr lang="en-IN" spc="-40" dirty="0">
                <a:latin typeface="Times New Roman"/>
                <a:cs typeface="Times New Roman"/>
              </a:rPr>
              <a:t>the </a:t>
            </a:r>
            <a:r>
              <a:rPr lang="en-IN" spc="-35" dirty="0">
                <a:latin typeface="Times New Roman"/>
                <a:cs typeface="Times New Roman"/>
              </a:rPr>
              <a:t>country </a:t>
            </a:r>
            <a:r>
              <a:rPr lang="en-IN" spc="-60" dirty="0">
                <a:latin typeface="Times New Roman"/>
                <a:cs typeface="Times New Roman"/>
              </a:rPr>
              <a:t>is </a:t>
            </a:r>
            <a:r>
              <a:rPr lang="en-IN" spc="-30" dirty="0">
                <a:latin typeface="Times New Roman"/>
                <a:cs typeface="Times New Roman"/>
              </a:rPr>
              <a:t>provided  </a:t>
            </a:r>
            <a:r>
              <a:rPr lang="en-IN" spc="-50" dirty="0">
                <a:latin typeface="Times New Roman"/>
                <a:cs typeface="Times New Roman"/>
              </a:rPr>
              <a:t>with </a:t>
            </a:r>
            <a:r>
              <a:rPr lang="en-IN" spc="-30" dirty="0">
                <a:latin typeface="Times New Roman"/>
                <a:cs typeface="Times New Roman"/>
              </a:rPr>
              <a:t>basic </a:t>
            </a:r>
            <a:r>
              <a:rPr lang="en-IN" spc="-50" dirty="0">
                <a:latin typeface="Times New Roman"/>
                <a:cs typeface="Times New Roman"/>
              </a:rPr>
              <a:t>amenities, </a:t>
            </a:r>
            <a:r>
              <a:rPr lang="en-IN" spc="-55" dirty="0">
                <a:latin typeface="Times New Roman"/>
                <a:cs typeface="Times New Roman"/>
              </a:rPr>
              <a:t>like drinking </a:t>
            </a:r>
            <a:r>
              <a:rPr lang="en-IN" spc="-25" dirty="0">
                <a:latin typeface="Times New Roman"/>
                <a:cs typeface="Times New Roman"/>
              </a:rPr>
              <a:t>water, </a:t>
            </a:r>
            <a:r>
              <a:rPr lang="en-IN" spc="-50" dirty="0">
                <a:latin typeface="Times New Roman"/>
                <a:cs typeface="Times New Roman"/>
              </a:rPr>
              <a:t>electricity, </a:t>
            </a:r>
            <a:r>
              <a:rPr lang="en-IN" spc="-45" dirty="0">
                <a:latin typeface="Times New Roman"/>
                <a:cs typeface="Times New Roman"/>
              </a:rPr>
              <a:t>health </a:t>
            </a:r>
            <a:r>
              <a:rPr lang="en-IN" spc="-15" dirty="0">
                <a:latin typeface="Times New Roman"/>
                <a:cs typeface="Times New Roman"/>
              </a:rPr>
              <a:t>care, </a:t>
            </a:r>
            <a:r>
              <a:rPr lang="en-IN" spc="-35" dirty="0">
                <a:latin typeface="Times New Roman"/>
                <a:cs typeface="Times New Roman"/>
              </a:rPr>
              <a:t>educational </a:t>
            </a:r>
            <a:r>
              <a:rPr lang="en-IN" spc="-15" dirty="0">
                <a:latin typeface="Times New Roman"/>
                <a:cs typeface="Times New Roman"/>
              </a:rPr>
              <a:t>transport,  </a:t>
            </a:r>
            <a:r>
              <a:rPr lang="en-IN" spc="-55" dirty="0">
                <a:latin typeface="Times New Roman"/>
                <a:cs typeface="Times New Roman"/>
              </a:rPr>
              <a:t>communication </a:t>
            </a:r>
            <a:r>
              <a:rPr lang="en-IN" spc="-30" dirty="0">
                <a:latin typeface="Times New Roman"/>
                <a:cs typeface="Times New Roman"/>
              </a:rPr>
              <a:t>and </a:t>
            </a:r>
            <a:r>
              <a:rPr lang="en-IN" spc="-25" dirty="0">
                <a:latin typeface="Times New Roman"/>
                <a:cs typeface="Times New Roman"/>
              </a:rPr>
              <a:t>other </a:t>
            </a:r>
            <a:r>
              <a:rPr lang="en-IN" spc="-60" dirty="0">
                <a:latin typeface="Times New Roman"/>
                <a:cs typeface="Times New Roman"/>
              </a:rPr>
              <a:t>facilities, </a:t>
            </a:r>
            <a:r>
              <a:rPr lang="en-IN" spc="-50" dirty="0">
                <a:latin typeface="Times New Roman"/>
                <a:cs typeface="Times New Roman"/>
              </a:rPr>
              <a:t>with only </a:t>
            </a:r>
            <a:r>
              <a:rPr lang="en-IN" dirty="0">
                <a:latin typeface="Times New Roman"/>
                <a:cs typeface="Times New Roman"/>
              </a:rPr>
              <a:t>a </a:t>
            </a:r>
            <a:r>
              <a:rPr lang="en-IN" spc="-55" dirty="0">
                <a:latin typeface="Times New Roman"/>
                <a:cs typeface="Times New Roman"/>
              </a:rPr>
              <a:t>smaller </a:t>
            </a:r>
            <a:r>
              <a:rPr lang="en-IN" spc="-35" dirty="0">
                <a:latin typeface="Times New Roman"/>
                <a:cs typeface="Times New Roman"/>
              </a:rPr>
              <a:t>population </a:t>
            </a:r>
            <a:r>
              <a:rPr lang="en-IN" dirty="0">
                <a:latin typeface="Times New Roman"/>
                <a:cs typeface="Times New Roman"/>
              </a:rPr>
              <a:t>of </a:t>
            </a:r>
            <a:r>
              <a:rPr lang="en-IN" spc="-40" dirty="0">
                <a:latin typeface="Times New Roman"/>
                <a:cs typeface="Times New Roman"/>
              </a:rPr>
              <a:t>the </a:t>
            </a:r>
            <a:r>
              <a:rPr lang="en-IN" spc="-75" dirty="0">
                <a:latin typeface="Times New Roman"/>
                <a:cs typeface="Times New Roman"/>
              </a:rPr>
              <a:t>village </a:t>
            </a:r>
            <a:r>
              <a:rPr lang="en-IN" spc="-40" dirty="0">
                <a:latin typeface="Times New Roman"/>
                <a:cs typeface="Times New Roman"/>
              </a:rPr>
              <a:t>engaged </a:t>
            </a:r>
            <a:r>
              <a:rPr lang="en-IN" spc="-55" dirty="0">
                <a:latin typeface="Times New Roman"/>
                <a:cs typeface="Times New Roman"/>
              </a:rPr>
              <a:t>in  agriculture </a:t>
            </a:r>
            <a:r>
              <a:rPr lang="en-IN" spc="-30" dirty="0">
                <a:latin typeface="Times New Roman"/>
                <a:cs typeface="Times New Roman"/>
              </a:rPr>
              <a:t>and </a:t>
            </a:r>
            <a:r>
              <a:rPr lang="en-IN" spc="-40" dirty="0">
                <a:latin typeface="Times New Roman"/>
                <a:cs typeface="Times New Roman"/>
              </a:rPr>
              <a:t>the </a:t>
            </a:r>
            <a:r>
              <a:rPr lang="en-IN" spc="-60" dirty="0">
                <a:latin typeface="Times New Roman"/>
                <a:cs typeface="Times New Roman"/>
              </a:rPr>
              <a:t>remaining </a:t>
            </a:r>
            <a:r>
              <a:rPr lang="en-IN" spc="-55" dirty="0">
                <a:latin typeface="Times New Roman"/>
                <a:cs typeface="Times New Roman"/>
              </a:rPr>
              <a:t>in </a:t>
            </a:r>
            <a:r>
              <a:rPr lang="en-IN" spc="-25" dirty="0">
                <a:latin typeface="Times New Roman"/>
                <a:cs typeface="Times New Roman"/>
              </a:rPr>
              <a:t>other </a:t>
            </a:r>
            <a:r>
              <a:rPr lang="en-IN" spc="-70" dirty="0">
                <a:latin typeface="Times New Roman"/>
                <a:cs typeface="Times New Roman"/>
              </a:rPr>
              <a:t>gainful </a:t>
            </a:r>
            <a:r>
              <a:rPr lang="en-IN" spc="-30" dirty="0">
                <a:latin typeface="Times New Roman"/>
                <a:cs typeface="Times New Roman"/>
              </a:rPr>
              <a:t>occupations? </a:t>
            </a:r>
            <a:r>
              <a:rPr lang="en-IN" spc="-25" dirty="0">
                <a:latin typeface="Times New Roman"/>
                <a:cs typeface="Times New Roman"/>
              </a:rPr>
              <a:t>When </a:t>
            </a:r>
            <a:r>
              <a:rPr lang="en-IN" spc="-60" dirty="0">
                <a:latin typeface="Times New Roman"/>
                <a:cs typeface="Times New Roman"/>
              </a:rPr>
              <a:t>this </a:t>
            </a:r>
            <a:r>
              <a:rPr lang="en-IN" spc="-30" dirty="0">
                <a:latin typeface="Times New Roman"/>
                <a:cs typeface="Times New Roman"/>
              </a:rPr>
              <a:t>happens </a:t>
            </a:r>
            <a:r>
              <a:rPr lang="en-IN" spc="-45" dirty="0">
                <a:latin typeface="Times New Roman"/>
                <a:cs typeface="Times New Roman"/>
              </a:rPr>
              <a:t>India </a:t>
            </a:r>
            <a:r>
              <a:rPr lang="en-IN" spc="-70" dirty="0">
                <a:latin typeface="Times New Roman"/>
                <a:cs typeface="Times New Roman"/>
              </a:rPr>
              <a:t>will </a:t>
            </a:r>
            <a:r>
              <a:rPr lang="en-IN" spc="-40" dirty="0">
                <a:latin typeface="Times New Roman"/>
                <a:cs typeface="Times New Roman"/>
              </a:rPr>
              <a:t>turn  </a:t>
            </a:r>
            <a:r>
              <a:rPr lang="en-IN" spc="-60" dirty="0">
                <a:latin typeface="Times New Roman"/>
                <a:cs typeface="Times New Roman"/>
              </a:rPr>
              <a:t>into </a:t>
            </a:r>
            <a:r>
              <a:rPr lang="en-IN" spc="-70" dirty="0">
                <a:latin typeface="Times New Roman"/>
                <a:cs typeface="Times New Roman"/>
              </a:rPr>
              <a:t>mighty </a:t>
            </a:r>
            <a:r>
              <a:rPr lang="en-IN" spc="-40" dirty="0">
                <a:latin typeface="Times New Roman"/>
                <a:cs typeface="Times New Roman"/>
              </a:rPr>
              <a:t>country. </a:t>
            </a:r>
            <a:r>
              <a:rPr lang="en-IN" spc="-50" dirty="0">
                <a:latin typeface="Times New Roman"/>
                <a:cs typeface="Times New Roman"/>
              </a:rPr>
              <a:t>The </a:t>
            </a:r>
            <a:r>
              <a:rPr lang="en-IN" spc="-45" dirty="0">
                <a:latin typeface="Times New Roman"/>
                <a:cs typeface="Times New Roman"/>
              </a:rPr>
              <a:t>purchasing </a:t>
            </a:r>
            <a:r>
              <a:rPr lang="en-IN" spc="-15" dirty="0">
                <a:latin typeface="Times New Roman"/>
                <a:cs typeface="Times New Roman"/>
              </a:rPr>
              <a:t>power </a:t>
            </a:r>
            <a:r>
              <a:rPr lang="en-IN" dirty="0">
                <a:latin typeface="Times New Roman"/>
                <a:cs typeface="Times New Roman"/>
              </a:rPr>
              <a:t>of </a:t>
            </a:r>
            <a:r>
              <a:rPr lang="en-IN" spc="-40" dirty="0">
                <a:latin typeface="Times New Roman"/>
                <a:cs typeface="Times New Roman"/>
              </a:rPr>
              <a:t>the </a:t>
            </a:r>
            <a:r>
              <a:rPr lang="en-IN" spc="-30" dirty="0">
                <a:latin typeface="Times New Roman"/>
                <a:cs typeface="Times New Roman"/>
              </a:rPr>
              <a:t>rural population </a:t>
            </a:r>
            <a:r>
              <a:rPr lang="en-IN" spc="-50" dirty="0">
                <a:latin typeface="Times New Roman"/>
                <a:cs typeface="Times New Roman"/>
              </a:rPr>
              <a:t>throwing </a:t>
            </a:r>
            <a:r>
              <a:rPr lang="en-IN" spc="-40" dirty="0">
                <a:latin typeface="Times New Roman"/>
                <a:cs typeface="Times New Roman"/>
              </a:rPr>
              <a:t>enormous  </a:t>
            </a:r>
            <a:r>
              <a:rPr lang="en-IN" spc="-35" dirty="0">
                <a:latin typeface="Times New Roman"/>
                <a:cs typeface="Times New Roman"/>
              </a:rPr>
              <a:t>demand for </a:t>
            </a:r>
            <a:r>
              <a:rPr lang="en-IN" spc="-20" dirty="0">
                <a:latin typeface="Times New Roman"/>
                <a:cs typeface="Times New Roman"/>
              </a:rPr>
              <a:t>goods </a:t>
            </a:r>
            <a:r>
              <a:rPr lang="en-IN" spc="-30" dirty="0">
                <a:latin typeface="Times New Roman"/>
                <a:cs typeface="Times New Roman"/>
              </a:rPr>
              <a:t>and </a:t>
            </a:r>
            <a:r>
              <a:rPr lang="en-IN" spc="-35" dirty="0">
                <a:latin typeface="Times New Roman"/>
                <a:cs typeface="Times New Roman"/>
              </a:rPr>
              <a:t>services </a:t>
            </a:r>
            <a:r>
              <a:rPr lang="en-IN" spc="-70" dirty="0">
                <a:latin typeface="Times New Roman"/>
                <a:cs typeface="Times New Roman"/>
              </a:rPr>
              <a:t>will </a:t>
            </a:r>
            <a:r>
              <a:rPr lang="en-IN" spc="-5" dirty="0">
                <a:latin typeface="Times New Roman"/>
                <a:cs typeface="Times New Roman"/>
              </a:rPr>
              <a:t>boost </a:t>
            </a:r>
            <a:r>
              <a:rPr lang="en-IN" spc="-40" dirty="0">
                <a:latin typeface="Times New Roman"/>
                <a:cs typeface="Times New Roman"/>
              </a:rPr>
              <a:t>the </a:t>
            </a:r>
            <a:r>
              <a:rPr lang="en-IN" spc="-45" dirty="0">
                <a:latin typeface="Times New Roman"/>
                <a:cs typeface="Times New Roman"/>
              </a:rPr>
              <a:t>national </a:t>
            </a:r>
            <a:r>
              <a:rPr lang="en-IN" spc="-30" dirty="0">
                <a:latin typeface="Times New Roman"/>
                <a:cs typeface="Times New Roman"/>
              </a:rPr>
              <a:t>economy </a:t>
            </a:r>
            <a:r>
              <a:rPr lang="en-IN" spc="-45" dirty="0">
                <a:latin typeface="Times New Roman"/>
                <a:cs typeface="Times New Roman"/>
              </a:rPr>
              <a:t>tremendously. </a:t>
            </a:r>
            <a:r>
              <a:rPr lang="en-IN" spc="-50" dirty="0">
                <a:latin typeface="Times New Roman"/>
                <a:cs typeface="Times New Roman"/>
              </a:rPr>
              <a:t>The </a:t>
            </a:r>
            <a:r>
              <a:rPr lang="en-IN" spc="-5" dirty="0">
                <a:latin typeface="Times New Roman"/>
                <a:cs typeface="Times New Roman"/>
              </a:rPr>
              <a:t>day </a:t>
            </a:r>
            <a:r>
              <a:rPr lang="en-IN" spc="-70" dirty="0">
                <a:latin typeface="Times New Roman"/>
                <a:cs typeface="Times New Roman"/>
              </a:rPr>
              <a:t>will  </a:t>
            </a:r>
            <a:r>
              <a:rPr lang="en-IN" spc="-15" dirty="0">
                <a:latin typeface="Times New Roman"/>
                <a:cs typeface="Times New Roman"/>
              </a:rPr>
              <a:t>see </a:t>
            </a:r>
            <a:r>
              <a:rPr lang="en-IN" spc="-40" dirty="0">
                <a:latin typeface="Times New Roman"/>
                <a:cs typeface="Times New Roman"/>
              </a:rPr>
              <a:t>the </a:t>
            </a:r>
            <a:r>
              <a:rPr lang="en-IN" spc="-30" dirty="0">
                <a:latin typeface="Times New Roman"/>
                <a:cs typeface="Times New Roman"/>
              </a:rPr>
              <a:t>reverse </a:t>
            </a:r>
            <a:r>
              <a:rPr lang="en-IN" spc="-55" dirty="0">
                <a:latin typeface="Times New Roman"/>
                <a:cs typeface="Times New Roman"/>
              </a:rPr>
              <a:t>migration </a:t>
            </a:r>
            <a:r>
              <a:rPr lang="en-IN" dirty="0">
                <a:latin typeface="Times New Roman"/>
                <a:cs typeface="Times New Roman"/>
              </a:rPr>
              <a:t>of </a:t>
            </a:r>
            <a:r>
              <a:rPr lang="en-IN" spc="-20" dirty="0">
                <a:latin typeface="Times New Roman"/>
                <a:cs typeface="Times New Roman"/>
              </a:rPr>
              <a:t>people  </a:t>
            </a:r>
            <a:r>
              <a:rPr lang="en-IN" spc="-35" dirty="0">
                <a:latin typeface="Times New Roman"/>
                <a:cs typeface="Times New Roman"/>
              </a:rPr>
              <a:t>from </a:t>
            </a:r>
            <a:r>
              <a:rPr lang="en-IN" spc="-40" dirty="0">
                <a:latin typeface="Times New Roman"/>
                <a:cs typeface="Times New Roman"/>
              </a:rPr>
              <a:t>the </a:t>
            </a:r>
            <a:r>
              <a:rPr lang="en-IN" spc="-25" dirty="0">
                <a:latin typeface="Times New Roman"/>
                <a:cs typeface="Times New Roman"/>
              </a:rPr>
              <a:t>urban </a:t>
            </a:r>
            <a:r>
              <a:rPr lang="en-IN" spc="-65" dirty="0">
                <a:latin typeface="Times New Roman"/>
                <a:cs typeface="Times New Roman"/>
              </a:rPr>
              <a:t>slums </a:t>
            </a:r>
            <a:r>
              <a:rPr lang="en-IN" spc="-5" dirty="0">
                <a:latin typeface="Times New Roman"/>
                <a:cs typeface="Times New Roman"/>
              </a:rPr>
              <a:t>back </a:t>
            </a:r>
            <a:r>
              <a:rPr lang="en-IN" spc="-20" dirty="0">
                <a:latin typeface="Times New Roman"/>
                <a:cs typeface="Times New Roman"/>
              </a:rPr>
              <a:t>to  </a:t>
            </a:r>
            <a:r>
              <a:rPr lang="en-IN" spc="-40" dirty="0">
                <a:latin typeface="Times New Roman"/>
                <a:cs typeface="Times New Roman"/>
              </a:rPr>
              <a:t>the </a:t>
            </a:r>
            <a:r>
              <a:rPr lang="en-IN" spc="-60" dirty="0">
                <a:latin typeface="Times New Roman"/>
                <a:cs typeface="Times New Roman"/>
              </a:rPr>
              <a:t>villages. </a:t>
            </a:r>
            <a:r>
              <a:rPr lang="en-IN" spc="-35" dirty="0">
                <a:latin typeface="Times New Roman"/>
                <a:cs typeface="Times New Roman"/>
              </a:rPr>
              <a:t>Rural  </a:t>
            </a:r>
            <a:r>
              <a:rPr lang="en-IN" spc="-45" dirty="0">
                <a:latin typeface="Times New Roman"/>
                <a:cs typeface="Times New Roman"/>
              </a:rPr>
              <a:t>Development </a:t>
            </a:r>
            <a:r>
              <a:rPr lang="en-IN" spc="-60" dirty="0">
                <a:latin typeface="Times New Roman"/>
                <a:cs typeface="Times New Roman"/>
              </a:rPr>
              <a:t>is </a:t>
            </a:r>
            <a:r>
              <a:rPr lang="en-IN" spc="-40" dirty="0">
                <a:latin typeface="Times New Roman"/>
                <a:cs typeface="Times New Roman"/>
              </a:rPr>
              <a:t>the </a:t>
            </a:r>
            <a:r>
              <a:rPr lang="en-IN" spc="-25" dirty="0">
                <a:latin typeface="Times New Roman"/>
                <a:cs typeface="Times New Roman"/>
              </a:rPr>
              <a:t>subject </a:t>
            </a:r>
            <a:r>
              <a:rPr lang="en-IN" spc="-20" dirty="0">
                <a:latin typeface="Times New Roman"/>
                <a:cs typeface="Times New Roman"/>
              </a:rPr>
              <a:t>to </a:t>
            </a:r>
            <a:r>
              <a:rPr lang="en-IN" spc="-30" dirty="0">
                <a:latin typeface="Times New Roman"/>
                <a:cs typeface="Times New Roman"/>
              </a:rPr>
              <a:t>come </a:t>
            </a:r>
            <a:r>
              <a:rPr lang="en-IN" spc="-20" dirty="0">
                <a:latin typeface="Times New Roman"/>
                <a:cs typeface="Times New Roman"/>
              </a:rPr>
              <a:t>to </a:t>
            </a:r>
            <a:r>
              <a:rPr lang="en-IN" spc="-40" dirty="0">
                <a:latin typeface="Times New Roman"/>
                <a:cs typeface="Times New Roman"/>
              </a:rPr>
              <a:t>the forefront </a:t>
            </a:r>
            <a:r>
              <a:rPr lang="en-IN" spc="-35" dirty="0">
                <a:latin typeface="Times New Roman"/>
                <a:cs typeface="Times New Roman"/>
              </a:rPr>
              <a:t>after </a:t>
            </a:r>
            <a:r>
              <a:rPr lang="en-IN" spc="-20" dirty="0">
                <a:latin typeface="Times New Roman"/>
                <a:cs typeface="Times New Roman"/>
              </a:rPr>
              <a:t>the </a:t>
            </a:r>
            <a:r>
              <a:rPr lang="en-IN" spc="-40" dirty="0">
                <a:latin typeface="Times New Roman"/>
                <a:cs typeface="Times New Roman"/>
              </a:rPr>
              <a:t>economic reforms </a:t>
            </a:r>
            <a:r>
              <a:rPr lang="en-IN" spc="-30" dirty="0">
                <a:latin typeface="Times New Roman"/>
                <a:cs typeface="Times New Roman"/>
              </a:rPr>
              <a:t>and rural  </a:t>
            </a:r>
            <a:r>
              <a:rPr lang="en-IN" spc="-40" dirty="0">
                <a:latin typeface="Times New Roman"/>
                <a:cs typeface="Times New Roman"/>
              </a:rPr>
              <a:t>banking </a:t>
            </a:r>
            <a:r>
              <a:rPr lang="en-IN" spc="-70" dirty="0">
                <a:latin typeface="Times New Roman"/>
                <a:cs typeface="Times New Roman"/>
              </a:rPr>
              <a:t>will </a:t>
            </a:r>
            <a:r>
              <a:rPr lang="en-IN" spc="-30" dirty="0">
                <a:latin typeface="Times New Roman"/>
                <a:cs typeface="Times New Roman"/>
              </a:rPr>
              <a:t>serve </a:t>
            </a:r>
            <a:r>
              <a:rPr lang="en-IN" spc="-40" dirty="0">
                <a:latin typeface="Times New Roman"/>
                <a:cs typeface="Times New Roman"/>
              </a:rPr>
              <a:t>the </a:t>
            </a:r>
            <a:r>
              <a:rPr lang="en-IN" spc="-15" dirty="0">
                <a:latin typeface="Times New Roman"/>
                <a:cs typeface="Times New Roman"/>
              </a:rPr>
              <a:t>backbone </a:t>
            </a:r>
            <a:r>
              <a:rPr lang="en-IN" dirty="0">
                <a:latin typeface="Times New Roman"/>
                <a:cs typeface="Times New Roman"/>
              </a:rPr>
              <a:t>of </a:t>
            </a:r>
            <a:r>
              <a:rPr lang="en-IN" spc="-60" dirty="0">
                <a:latin typeface="Times New Roman"/>
                <a:cs typeface="Times New Roman"/>
              </a:rPr>
              <a:t>this</a:t>
            </a:r>
            <a:r>
              <a:rPr lang="en-IN" spc="5" dirty="0">
                <a:latin typeface="Times New Roman"/>
                <a:cs typeface="Times New Roman"/>
              </a:rPr>
              <a:t> </a:t>
            </a:r>
            <a:r>
              <a:rPr lang="en-IN" spc="-40" dirty="0">
                <a:latin typeface="Times New Roman"/>
                <a:cs typeface="Times New Roman"/>
              </a:rPr>
              <a:t>development.</a:t>
            </a:r>
            <a:endParaRPr lang="en-IN" dirty="0">
              <a:latin typeface="Times New Roman"/>
              <a:cs typeface="Times New Roman"/>
            </a:endParaRPr>
          </a:p>
          <a:p>
            <a:endParaRPr lang="en-US" dirty="0"/>
          </a:p>
        </p:txBody>
      </p:sp>
    </p:spTree>
    <p:extLst>
      <p:ext uri="{BB962C8B-B14F-4D97-AF65-F5344CB8AC3E}">
        <p14:creationId xmlns:p14="http://schemas.microsoft.com/office/powerpoint/2010/main" val="23848935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68366B2-B2B4-9942-A440-14AF3D92F825}"/>
              </a:ext>
            </a:extLst>
          </p:cNvPr>
          <p:cNvSpPr>
            <a:spLocks noGrp="1"/>
          </p:cNvSpPr>
          <p:nvPr>
            <p:ph type="title"/>
          </p:nvPr>
        </p:nvSpPr>
        <p:spPr>
          <a:xfrm>
            <a:off x="838200" y="2077917"/>
            <a:ext cx="10515600" cy="2702166"/>
          </a:xfrm>
        </p:spPr>
        <p:txBody>
          <a:bodyPr>
            <a:normAutofit/>
          </a:bodyPr>
          <a:lstStyle/>
          <a:p>
            <a:pPr algn="ctr"/>
            <a:r>
              <a:rPr lang="en-US" sz="4900" dirty="0"/>
              <a:t>Thank You</a:t>
            </a:r>
            <a:br>
              <a:rPr lang="en-US" dirty="0"/>
            </a:br>
            <a:r>
              <a:rPr lang="en-US" dirty="0"/>
              <a:t>                      </a:t>
            </a:r>
            <a:r>
              <a:rPr lang="en-US" sz="2000" dirty="0"/>
              <a:t>Presented By: </a:t>
            </a:r>
            <a:r>
              <a:rPr lang="en-US" sz="2000" dirty="0" err="1"/>
              <a:t>Tarun</a:t>
            </a:r>
            <a:r>
              <a:rPr lang="en-US" sz="2000" dirty="0"/>
              <a:t> Mittal </a:t>
            </a:r>
            <a:br>
              <a:rPr lang="en-US" sz="2000" dirty="0"/>
            </a:br>
            <a:r>
              <a:rPr lang="en-US" sz="2000"/>
              <a:t>                                                                                        1710991839</a:t>
            </a:r>
            <a:endParaRPr lang="en-US" sz="2000" dirty="0"/>
          </a:p>
        </p:txBody>
      </p:sp>
    </p:spTree>
    <p:extLst>
      <p:ext uri="{BB962C8B-B14F-4D97-AF65-F5344CB8AC3E}">
        <p14:creationId xmlns:p14="http://schemas.microsoft.com/office/powerpoint/2010/main" val="2333006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862E9DE6-69BD-7741-A7C7-8814EA2BDBFB}"/>
              </a:ext>
            </a:extLst>
          </p:cNvPr>
          <p:cNvGraphicFramePr>
            <a:graphicFrameLocks noGrp="1"/>
          </p:cNvGraphicFramePr>
          <p:nvPr>
            <p:extLst>
              <p:ext uri="{D42A27DB-BD31-4B8C-83A1-F6EECF244321}">
                <p14:modId xmlns:p14="http://schemas.microsoft.com/office/powerpoint/2010/main" val="3648103800"/>
              </p:ext>
            </p:extLst>
          </p:nvPr>
        </p:nvGraphicFramePr>
        <p:xfrm>
          <a:off x="665117" y="238168"/>
          <a:ext cx="10861766" cy="6381664"/>
        </p:xfrm>
        <a:graphic>
          <a:graphicData uri="http://schemas.openxmlformats.org/drawingml/2006/table">
            <a:tbl>
              <a:tblPr firstRow="1" bandRow="1">
                <a:tableStyleId>{073A0DAA-6AF3-43AB-8588-CEC1D06C72B9}</a:tableStyleId>
              </a:tblPr>
              <a:tblGrid>
                <a:gridCol w="1672140">
                  <a:extLst>
                    <a:ext uri="{9D8B030D-6E8A-4147-A177-3AD203B41FA5}">
                      <a16:colId xmlns:a16="http://schemas.microsoft.com/office/drawing/2014/main" val="3919996395"/>
                    </a:ext>
                  </a:extLst>
                </a:gridCol>
                <a:gridCol w="9189626">
                  <a:extLst>
                    <a:ext uri="{9D8B030D-6E8A-4147-A177-3AD203B41FA5}">
                      <a16:colId xmlns:a16="http://schemas.microsoft.com/office/drawing/2014/main" val="4108574004"/>
                    </a:ext>
                  </a:extLst>
                </a:gridCol>
              </a:tblGrid>
              <a:tr h="326447">
                <a:tc>
                  <a:txBody>
                    <a:bodyPr/>
                    <a:lstStyle/>
                    <a:p>
                      <a:pPr algn="ctr"/>
                      <a:r>
                        <a:rPr lang="en-US" sz="1700" dirty="0"/>
                        <a:t>STATE</a:t>
                      </a:r>
                    </a:p>
                  </a:txBody>
                  <a:tcPr marL="85545" marR="85545" marT="42772" marB="42772"/>
                </a:tc>
                <a:tc>
                  <a:txBody>
                    <a:bodyPr/>
                    <a:lstStyle/>
                    <a:p>
                      <a:pPr algn="ctr"/>
                      <a:r>
                        <a:rPr lang="en-US" sz="1700" dirty="0"/>
                        <a:t>             BACKWARD AREAS</a:t>
                      </a:r>
                    </a:p>
                  </a:txBody>
                  <a:tcPr marL="85545" marR="85545" marT="42772" marB="42772"/>
                </a:tc>
                <a:extLst>
                  <a:ext uri="{0D108BD9-81ED-4DB2-BD59-A6C34878D82A}">
                    <a16:rowId xmlns:a16="http://schemas.microsoft.com/office/drawing/2014/main" val="2351149792"/>
                  </a:ext>
                </a:extLst>
              </a:tr>
              <a:tr h="571862">
                <a:tc>
                  <a:txBody>
                    <a:bodyPr/>
                    <a:lstStyle/>
                    <a:p>
                      <a:r>
                        <a:rPr lang="en-IN" sz="1700" u="none" strike="noStrike" kern="1200" dirty="0">
                          <a:effectLst/>
                        </a:rPr>
                        <a:t>Andhra Pradesh</a:t>
                      </a:r>
                      <a:endParaRPr lang="en-US" sz="1700" dirty="0"/>
                    </a:p>
                  </a:txBody>
                  <a:tcPr marL="85545" marR="85545" marT="42772" marB="42772"/>
                </a:tc>
                <a:tc>
                  <a:txBody>
                    <a:bodyPr/>
                    <a:lstStyle/>
                    <a:p>
                      <a:r>
                        <a:rPr lang="en-IN" sz="1700" u="none" strike="noStrike" kern="1200" dirty="0">
                          <a:effectLst/>
                        </a:rPr>
                        <a:t>Anantapur, Chittoor, </a:t>
                      </a:r>
                      <a:r>
                        <a:rPr lang="en-IN" sz="1700" u="none" strike="noStrike" kern="1200" dirty="0" err="1">
                          <a:effectLst/>
                        </a:rPr>
                        <a:t>Cuddapah</a:t>
                      </a:r>
                      <a:r>
                        <a:rPr lang="en-IN" sz="1700" u="none" strike="noStrike" kern="1200" dirty="0">
                          <a:effectLst/>
                        </a:rPr>
                        <a:t>, Karimnagar, Khammam, Kurnool, Mahbubnagar, Medak, Nalgonda, Nellore, Nizamabad, </a:t>
                      </a:r>
                      <a:r>
                        <a:rPr lang="en-IN" sz="1700" u="none" strike="noStrike" kern="1200" dirty="0" err="1">
                          <a:effectLst/>
                        </a:rPr>
                        <a:t>Ongole</a:t>
                      </a:r>
                      <a:r>
                        <a:rPr lang="en-IN" sz="1700" u="none" strike="noStrike" kern="1200" dirty="0">
                          <a:effectLst/>
                        </a:rPr>
                        <a:t>, Srikakulam and Warangal</a:t>
                      </a:r>
                      <a:endParaRPr lang="en-US" sz="1700" dirty="0"/>
                    </a:p>
                  </a:txBody>
                  <a:tcPr marL="85545" marR="85545" marT="42772" marB="42772"/>
                </a:tc>
                <a:extLst>
                  <a:ext uri="{0D108BD9-81ED-4DB2-BD59-A6C34878D82A}">
                    <a16:rowId xmlns:a16="http://schemas.microsoft.com/office/drawing/2014/main" val="2053690432"/>
                  </a:ext>
                </a:extLst>
              </a:tr>
              <a:tr h="326447">
                <a:tc>
                  <a:txBody>
                    <a:bodyPr/>
                    <a:lstStyle/>
                    <a:p>
                      <a:r>
                        <a:rPr lang="en-IN" sz="1700" u="none" strike="noStrike" kern="1200" dirty="0">
                          <a:effectLst/>
                        </a:rPr>
                        <a:t>Assam</a:t>
                      </a:r>
                      <a:endParaRPr lang="en-US" sz="1700" dirty="0"/>
                    </a:p>
                  </a:txBody>
                  <a:tcPr marL="85545" marR="85545" marT="42772" marB="42772"/>
                </a:tc>
                <a:tc>
                  <a:txBody>
                    <a:bodyPr/>
                    <a:lstStyle/>
                    <a:p>
                      <a:r>
                        <a:rPr lang="en-IN" sz="1700" u="none" strike="noStrike" kern="1200" dirty="0" err="1">
                          <a:effectLst/>
                        </a:rPr>
                        <a:t>Cachar</a:t>
                      </a:r>
                      <a:r>
                        <a:rPr lang="en-IN" sz="1700" u="none" strike="noStrike" kern="1200" dirty="0">
                          <a:effectLst/>
                        </a:rPr>
                        <a:t>, </a:t>
                      </a:r>
                      <a:r>
                        <a:rPr lang="en-IN" sz="1700" u="none" strike="noStrike" kern="1200" dirty="0" err="1">
                          <a:effectLst/>
                        </a:rPr>
                        <a:t>Goalpara</a:t>
                      </a:r>
                      <a:r>
                        <a:rPr lang="en-IN" sz="1700" u="none" strike="noStrike" kern="1200" dirty="0">
                          <a:effectLst/>
                        </a:rPr>
                        <a:t>, </a:t>
                      </a:r>
                      <a:r>
                        <a:rPr lang="en-IN" sz="1700" u="none" strike="noStrike" kern="1200" dirty="0" err="1">
                          <a:effectLst/>
                        </a:rPr>
                        <a:t>Kamrup</a:t>
                      </a:r>
                      <a:r>
                        <a:rPr lang="en-IN" sz="1700" u="none" strike="noStrike" kern="1200" dirty="0">
                          <a:effectLst/>
                        </a:rPr>
                        <a:t>, Lakhimpur, </a:t>
                      </a:r>
                      <a:r>
                        <a:rPr lang="en-IN" sz="1700" u="none" strike="noStrike" kern="1200" dirty="0" err="1">
                          <a:effectLst/>
                        </a:rPr>
                        <a:t>Mikir</a:t>
                      </a:r>
                      <a:r>
                        <a:rPr lang="en-IN" sz="1700" u="none" strike="noStrike" kern="1200" dirty="0">
                          <a:effectLst/>
                        </a:rPr>
                        <a:t> Hills, North </a:t>
                      </a:r>
                      <a:r>
                        <a:rPr lang="en-IN" sz="1700" u="none" strike="noStrike" kern="1200" dirty="0" err="1">
                          <a:effectLst/>
                        </a:rPr>
                        <a:t>Cachar</a:t>
                      </a:r>
                      <a:r>
                        <a:rPr lang="en-IN" sz="1700" u="none" strike="noStrike" kern="1200" dirty="0">
                          <a:effectLst/>
                        </a:rPr>
                        <a:t> Hills and </a:t>
                      </a:r>
                      <a:r>
                        <a:rPr lang="en-IN" sz="1700" u="none" strike="noStrike" kern="1200" dirty="0" err="1">
                          <a:effectLst/>
                        </a:rPr>
                        <a:t>Nowgong</a:t>
                      </a:r>
                      <a:endParaRPr lang="en-US" sz="1700" dirty="0"/>
                    </a:p>
                  </a:txBody>
                  <a:tcPr marL="85545" marR="85545" marT="42772" marB="42772"/>
                </a:tc>
                <a:extLst>
                  <a:ext uri="{0D108BD9-81ED-4DB2-BD59-A6C34878D82A}">
                    <a16:rowId xmlns:a16="http://schemas.microsoft.com/office/drawing/2014/main" val="1584476937"/>
                  </a:ext>
                </a:extLst>
              </a:tr>
              <a:tr h="817277">
                <a:tc>
                  <a:txBody>
                    <a:bodyPr/>
                    <a:lstStyle/>
                    <a:p>
                      <a:r>
                        <a:rPr lang="en-IN" sz="1700" u="none" strike="noStrike" kern="1200" dirty="0">
                          <a:effectLst/>
                        </a:rPr>
                        <a:t>Bihar</a:t>
                      </a:r>
                      <a:endParaRPr lang="en-US" sz="1700" dirty="0"/>
                    </a:p>
                  </a:txBody>
                  <a:tcPr marL="85545" marR="85545" marT="42772" marB="42772"/>
                </a:tc>
                <a:tc>
                  <a:txBody>
                    <a:bodyPr/>
                    <a:lstStyle/>
                    <a:p>
                      <a:r>
                        <a:rPr lang="en-IN" sz="1700" u="none" strike="noStrike" kern="1200" dirty="0">
                          <a:effectLst/>
                        </a:rPr>
                        <a:t>Aurangabad, </a:t>
                      </a:r>
                      <a:r>
                        <a:rPr lang="en-IN" sz="1700" u="none" strike="noStrike" kern="1200" dirty="0" err="1">
                          <a:effectLst/>
                        </a:rPr>
                        <a:t>Begusarai</a:t>
                      </a:r>
                      <a:r>
                        <a:rPr lang="en-IN" sz="1700" u="none" strike="noStrike" kern="1200" dirty="0">
                          <a:effectLst/>
                        </a:rPr>
                        <a:t>, Bhagalpur, </a:t>
                      </a:r>
                      <a:r>
                        <a:rPr lang="en-IN" sz="1700" u="none" strike="noStrike" kern="1200" dirty="0" err="1">
                          <a:effectLst/>
                        </a:rPr>
                        <a:t>Bhojpur</a:t>
                      </a:r>
                      <a:r>
                        <a:rPr lang="en-IN" sz="1700" u="none" strike="noStrike" kern="1200" dirty="0">
                          <a:effectLst/>
                        </a:rPr>
                        <a:t>, Darbhanga, East </a:t>
                      </a:r>
                      <a:r>
                        <a:rPr lang="en-IN" sz="1700" u="none" strike="noStrike" kern="1200" dirty="0" err="1">
                          <a:effectLst/>
                        </a:rPr>
                        <a:t>Champaran</a:t>
                      </a:r>
                      <a:r>
                        <a:rPr lang="en-IN" sz="1700" u="none" strike="noStrike" kern="1200" dirty="0">
                          <a:effectLst/>
                        </a:rPr>
                        <a:t>, Gaya, </a:t>
                      </a:r>
                      <a:r>
                        <a:rPr lang="en-IN" sz="1700" u="none" strike="noStrike" kern="1200" dirty="0" err="1">
                          <a:effectLst/>
                        </a:rPr>
                        <a:t>Madhubani</a:t>
                      </a:r>
                      <a:r>
                        <a:rPr lang="en-IN" sz="1700" u="none" strike="noStrike" kern="1200" dirty="0">
                          <a:effectLst/>
                        </a:rPr>
                        <a:t>, </a:t>
                      </a:r>
                      <a:r>
                        <a:rPr lang="en-IN" sz="1700" u="none" strike="noStrike" kern="1200" dirty="0" err="1">
                          <a:effectLst/>
                        </a:rPr>
                        <a:t>Monghyr</a:t>
                      </a:r>
                      <a:r>
                        <a:rPr lang="en-IN" sz="1700" u="none" strike="noStrike" kern="1200" dirty="0">
                          <a:effectLst/>
                        </a:rPr>
                        <a:t>, Muzaffarpur, Nalanda, </a:t>
                      </a:r>
                      <a:r>
                        <a:rPr lang="en-IN" sz="1700" u="none" strike="noStrike" kern="1200" dirty="0" err="1">
                          <a:effectLst/>
                        </a:rPr>
                        <a:t>Nawadah</a:t>
                      </a:r>
                      <a:r>
                        <a:rPr lang="en-IN" sz="1700" u="none" strike="noStrike" kern="1200" dirty="0">
                          <a:effectLst/>
                        </a:rPr>
                        <a:t>, </a:t>
                      </a:r>
                      <a:r>
                        <a:rPr lang="en-IN" sz="1700" u="none" strike="noStrike" kern="1200" dirty="0" err="1">
                          <a:effectLst/>
                        </a:rPr>
                        <a:t>Palamau</a:t>
                      </a:r>
                      <a:r>
                        <a:rPr lang="en-IN" sz="1700" u="none" strike="noStrike" kern="1200" dirty="0">
                          <a:effectLst/>
                        </a:rPr>
                        <a:t>, </a:t>
                      </a:r>
                      <a:r>
                        <a:rPr lang="en-IN" sz="1700" u="none" strike="noStrike" kern="1200" dirty="0" err="1">
                          <a:effectLst/>
                        </a:rPr>
                        <a:t>Purnea</a:t>
                      </a:r>
                      <a:r>
                        <a:rPr lang="en-IN" sz="1700" u="none" strike="noStrike" kern="1200" dirty="0">
                          <a:effectLst/>
                        </a:rPr>
                        <a:t>, </a:t>
                      </a:r>
                      <a:r>
                        <a:rPr lang="en-IN" sz="1700" u="none" strike="noStrike" kern="1200" dirty="0" err="1">
                          <a:effectLst/>
                        </a:rPr>
                        <a:t>Saharsa</a:t>
                      </a:r>
                      <a:r>
                        <a:rPr lang="en-IN" sz="1700" u="none" strike="noStrike" kern="1200" dirty="0">
                          <a:effectLst/>
                        </a:rPr>
                        <a:t>, </a:t>
                      </a:r>
                      <a:r>
                        <a:rPr lang="en-IN" sz="1700" u="none" strike="noStrike" kern="1200" dirty="0" err="1">
                          <a:effectLst/>
                        </a:rPr>
                        <a:t>Samastipur</a:t>
                      </a:r>
                      <a:r>
                        <a:rPr lang="en-IN" sz="1700" u="none" strike="noStrike" kern="1200" dirty="0">
                          <a:effectLst/>
                        </a:rPr>
                        <a:t>, Santal Parganas, Saran, Sitamarhi, </a:t>
                      </a:r>
                      <a:r>
                        <a:rPr lang="en-IN" sz="1700" u="none" strike="noStrike" kern="1200" dirty="0" err="1">
                          <a:effectLst/>
                        </a:rPr>
                        <a:t>Siwan</a:t>
                      </a:r>
                      <a:r>
                        <a:rPr lang="en-IN" sz="1700" u="none" strike="noStrike" kern="1200" dirty="0">
                          <a:effectLst/>
                        </a:rPr>
                        <a:t>, Vaishali and West </a:t>
                      </a:r>
                      <a:r>
                        <a:rPr lang="en-IN" sz="1700" u="none" strike="noStrike" kern="1200" dirty="0" err="1">
                          <a:effectLst/>
                        </a:rPr>
                        <a:t>Champaran</a:t>
                      </a:r>
                      <a:endParaRPr lang="en-US" sz="1700" dirty="0"/>
                    </a:p>
                  </a:txBody>
                  <a:tcPr marL="85545" marR="85545" marT="42772" marB="42772"/>
                </a:tc>
                <a:extLst>
                  <a:ext uri="{0D108BD9-81ED-4DB2-BD59-A6C34878D82A}">
                    <a16:rowId xmlns:a16="http://schemas.microsoft.com/office/drawing/2014/main" val="3246973275"/>
                  </a:ext>
                </a:extLst>
              </a:tr>
              <a:tr h="571862">
                <a:tc>
                  <a:txBody>
                    <a:bodyPr/>
                    <a:lstStyle/>
                    <a:p>
                      <a:r>
                        <a:rPr lang="en-IN" sz="1700" u="none" strike="noStrike" kern="1200" dirty="0">
                          <a:effectLst/>
                        </a:rPr>
                        <a:t>Gujarat</a:t>
                      </a:r>
                      <a:endParaRPr lang="en-US" sz="1700" dirty="0"/>
                    </a:p>
                  </a:txBody>
                  <a:tcPr marL="85545" marR="85545" marT="42772" marB="42772"/>
                </a:tc>
                <a:tc>
                  <a:txBody>
                    <a:bodyPr/>
                    <a:lstStyle/>
                    <a:p>
                      <a:r>
                        <a:rPr lang="en-IN" sz="1700" u="none" strike="noStrike" kern="1200" dirty="0">
                          <a:effectLst/>
                        </a:rPr>
                        <a:t>Amreli, Banas Kantha, Bharuch, Bhavnagar, Junagadh, Kutch, </a:t>
                      </a:r>
                      <a:r>
                        <a:rPr lang="en-IN" sz="1700" u="none" strike="noStrike" kern="1200" dirty="0" err="1">
                          <a:effectLst/>
                        </a:rPr>
                        <a:t>Mahesana</a:t>
                      </a:r>
                      <a:r>
                        <a:rPr lang="en-IN" sz="1700" u="none" strike="noStrike" kern="1200" dirty="0">
                          <a:effectLst/>
                        </a:rPr>
                        <a:t>, </a:t>
                      </a:r>
                      <a:r>
                        <a:rPr lang="en-IN" sz="1700" u="none" strike="noStrike" kern="1200" dirty="0" err="1">
                          <a:effectLst/>
                        </a:rPr>
                        <a:t>Panch</a:t>
                      </a:r>
                      <a:r>
                        <a:rPr lang="en-IN" sz="1700" u="none" strike="noStrike" kern="1200" dirty="0">
                          <a:effectLst/>
                        </a:rPr>
                        <a:t> Mahals, </a:t>
                      </a:r>
                      <a:r>
                        <a:rPr lang="en-IN" sz="1700" u="none" strike="noStrike" kern="1200" dirty="0" err="1">
                          <a:effectLst/>
                        </a:rPr>
                        <a:t>Sabar</a:t>
                      </a:r>
                      <a:r>
                        <a:rPr lang="en-IN" sz="1700" u="none" strike="noStrike" kern="1200" dirty="0">
                          <a:effectLst/>
                        </a:rPr>
                        <a:t> Kantha and </a:t>
                      </a:r>
                      <a:r>
                        <a:rPr lang="en-IN" sz="1700" u="none" strike="noStrike" kern="1200" dirty="0" err="1">
                          <a:effectLst/>
                        </a:rPr>
                        <a:t>Surrendranagar</a:t>
                      </a:r>
                      <a:endParaRPr lang="en-US" sz="1700" dirty="0"/>
                    </a:p>
                  </a:txBody>
                  <a:tcPr marL="85545" marR="85545" marT="42772" marB="42772"/>
                </a:tc>
                <a:extLst>
                  <a:ext uri="{0D108BD9-81ED-4DB2-BD59-A6C34878D82A}">
                    <a16:rowId xmlns:a16="http://schemas.microsoft.com/office/drawing/2014/main" val="597025990"/>
                  </a:ext>
                </a:extLst>
              </a:tr>
              <a:tr h="326447">
                <a:tc>
                  <a:txBody>
                    <a:bodyPr/>
                    <a:lstStyle/>
                    <a:p>
                      <a:r>
                        <a:rPr lang="en-IN" sz="1700" u="none" strike="noStrike" kern="1200" dirty="0">
                          <a:effectLst/>
                        </a:rPr>
                        <a:t>Haryana</a:t>
                      </a:r>
                      <a:endParaRPr lang="en-US" sz="1700" dirty="0"/>
                    </a:p>
                  </a:txBody>
                  <a:tcPr marL="85545" marR="85545" marT="42772" marB="42772"/>
                </a:tc>
                <a:tc>
                  <a:txBody>
                    <a:bodyPr/>
                    <a:lstStyle/>
                    <a:p>
                      <a:r>
                        <a:rPr lang="en-IN" sz="1700" u="none" strike="noStrike" kern="1200" dirty="0">
                          <a:effectLst/>
                        </a:rPr>
                        <a:t>Bhiwani, </a:t>
                      </a:r>
                      <a:r>
                        <a:rPr lang="en-IN" sz="1700" u="none" strike="noStrike" kern="1200" dirty="0" err="1">
                          <a:effectLst/>
                        </a:rPr>
                        <a:t>Hissar</a:t>
                      </a:r>
                      <a:r>
                        <a:rPr lang="en-IN" sz="1700" u="none" strike="noStrike" kern="1200" dirty="0">
                          <a:effectLst/>
                        </a:rPr>
                        <a:t>, </a:t>
                      </a:r>
                      <a:r>
                        <a:rPr lang="en-IN" sz="1700" u="none" strike="noStrike" kern="1200" dirty="0" err="1">
                          <a:effectLst/>
                        </a:rPr>
                        <a:t>Jind</a:t>
                      </a:r>
                      <a:r>
                        <a:rPr lang="en-IN" sz="1700" u="none" strike="noStrike" kern="1200" dirty="0">
                          <a:effectLst/>
                        </a:rPr>
                        <a:t> and </a:t>
                      </a:r>
                      <a:r>
                        <a:rPr lang="en-IN" sz="1700" u="none" strike="noStrike" kern="1200" dirty="0" err="1">
                          <a:effectLst/>
                        </a:rPr>
                        <a:t>Mahendragarh</a:t>
                      </a:r>
                      <a:endParaRPr lang="en-US" sz="1700" dirty="0"/>
                    </a:p>
                  </a:txBody>
                  <a:tcPr marL="85545" marR="85545" marT="42772" marB="42772"/>
                </a:tc>
                <a:extLst>
                  <a:ext uri="{0D108BD9-81ED-4DB2-BD59-A6C34878D82A}">
                    <a16:rowId xmlns:a16="http://schemas.microsoft.com/office/drawing/2014/main" val="503649740"/>
                  </a:ext>
                </a:extLst>
              </a:tr>
              <a:tr h="571862">
                <a:tc>
                  <a:txBody>
                    <a:bodyPr/>
                    <a:lstStyle/>
                    <a:p>
                      <a:r>
                        <a:rPr lang="en-IN" sz="1700" u="none" strike="noStrike" kern="1200" dirty="0">
                          <a:effectLst/>
                        </a:rPr>
                        <a:t>Himachal Pradesh</a:t>
                      </a:r>
                      <a:endParaRPr lang="en-US" sz="1700" dirty="0"/>
                    </a:p>
                  </a:txBody>
                  <a:tcPr marL="85545" marR="85545" marT="42772" marB="42772"/>
                </a:tc>
                <a:tc>
                  <a:txBody>
                    <a:bodyPr/>
                    <a:lstStyle/>
                    <a:p>
                      <a:r>
                        <a:rPr lang="en-IN" sz="1700" u="none" strike="noStrike" kern="1200" dirty="0" err="1">
                          <a:effectLst/>
                        </a:rPr>
                        <a:t>Chamba</a:t>
                      </a:r>
                      <a:r>
                        <a:rPr lang="en-IN" sz="1700" u="none" strike="noStrike" kern="1200" dirty="0">
                          <a:effectLst/>
                        </a:rPr>
                        <a:t>, Hamirpur, </a:t>
                      </a:r>
                      <a:r>
                        <a:rPr lang="en-IN" sz="1700" u="none" strike="noStrike" kern="1200" dirty="0" err="1">
                          <a:effectLst/>
                        </a:rPr>
                        <a:t>Kangra</a:t>
                      </a:r>
                      <a:r>
                        <a:rPr lang="en-IN" sz="1700" u="none" strike="noStrike" kern="1200" dirty="0">
                          <a:effectLst/>
                        </a:rPr>
                        <a:t>, </a:t>
                      </a:r>
                      <a:r>
                        <a:rPr lang="en-IN" sz="1700" u="none" strike="noStrike" kern="1200" dirty="0" err="1">
                          <a:effectLst/>
                        </a:rPr>
                        <a:t>Kinnaur</a:t>
                      </a:r>
                      <a:r>
                        <a:rPr lang="en-IN" sz="1700" u="none" strike="noStrike" kern="1200" dirty="0">
                          <a:effectLst/>
                        </a:rPr>
                        <a:t>, </a:t>
                      </a:r>
                      <a:r>
                        <a:rPr lang="en-IN" sz="1700" u="none" strike="noStrike" kern="1200" dirty="0" err="1">
                          <a:effectLst/>
                        </a:rPr>
                        <a:t>Kulu</a:t>
                      </a:r>
                      <a:r>
                        <a:rPr lang="en-IN" sz="1700" u="none" strike="noStrike" kern="1200" dirty="0">
                          <a:effectLst/>
                        </a:rPr>
                        <a:t>, </a:t>
                      </a:r>
                      <a:r>
                        <a:rPr lang="en-IN" sz="1700" u="none" strike="noStrike" kern="1200" dirty="0" err="1">
                          <a:effectLst/>
                        </a:rPr>
                        <a:t>Lahul</a:t>
                      </a:r>
                      <a:r>
                        <a:rPr lang="en-IN" sz="1700" u="none" strike="noStrike" kern="1200" dirty="0">
                          <a:effectLst/>
                        </a:rPr>
                        <a:t> and </a:t>
                      </a:r>
                      <a:r>
                        <a:rPr lang="en-IN" sz="1700" u="none" strike="noStrike" kern="1200" dirty="0" err="1">
                          <a:effectLst/>
                        </a:rPr>
                        <a:t>Spiti</a:t>
                      </a:r>
                      <a:r>
                        <a:rPr lang="en-IN" sz="1700" u="none" strike="noStrike" kern="1200" dirty="0">
                          <a:effectLst/>
                        </a:rPr>
                        <a:t>, </a:t>
                      </a:r>
                      <a:r>
                        <a:rPr lang="en-IN" sz="1700" u="none" strike="noStrike" kern="1200" dirty="0" err="1">
                          <a:effectLst/>
                        </a:rPr>
                        <a:t>Sirmur</a:t>
                      </a:r>
                      <a:r>
                        <a:rPr lang="en-IN" sz="1700" u="none" strike="noStrike" kern="1200" dirty="0">
                          <a:effectLst/>
                        </a:rPr>
                        <a:t>, </a:t>
                      </a:r>
                      <a:r>
                        <a:rPr lang="en-IN" sz="1700" u="none" strike="noStrike" kern="1200" dirty="0" err="1">
                          <a:effectLst/>
                        </a:rPr>
                        <a:t>Solan</a:t>
                      </a:r>
                      <a:r>
                        <a:rPr lang="en-IN" sz="1700" u="none" strike="noStrike" kern="1200" dirty="0">
                          <a:effectLst/>
                        </a:rPr>
                        <a:t> and Una</a:t>
                      </a:r>
                      <a:endParaRPr lang="en-US" sz="1700" dirty="0"/>
                    </a:p>
                  </a:txBody>
                  <a:tcPr marL="85545" marR="85545" marT="42772" marB="42772"/>
                </a:tc>
                <a:extLst>
                  <a:ext uri="{0D108BD9-81ED-4DB2-BD59-A6C34878D82A}">
                    <a16:rowId xmlns:a16="http://schemas.microsoft.com/office/drawing/2014/main" val="854271030"/>
                  </a:ext>
                </a:extLst>
              </a:tr>
              <a:tr h="571862">
                <a:tc>
                  <a:txBody>
                    <a:bodyPr/>
                    <a:lstStyle/>
                    <a:p>
                      <a:r>
                        <a:rPr lang="en-IN" sz="1700" u="none" strike="noStrike" kern="1200" dirty="0">
                          <a:effectLst/>
                        </a:rPr>
                        <a:t>Jammu and Kashmir</a:t>
                      </a:r>
                      <a:endParaRPr lang="en-US" sz="1700" dirty="0"/>
                    </a:p>
                  </a:txBody>
                  <a:tcPr marL="85545" marR="85545" marT="42772" marB="42772"/>
                </a:tc>
                <a:tc>
                  <a:txBody>
                    <a:bodyPr/>
                    <a:lstStyle/>
                    <a:p>
                      <a:r>
                        <a:rPr lang="en-IN" sz="1700" u="none" strike="noStrike" kern="1200" dirty="0">
                          <a:effectLst/>
                        </a:rPr>
                        <a:t>Anantnag, </a:t>
                      </a:r>
                      <a:r>
                        <a:rPr lang="en-IN" sz="1700" u="none" strike="noStrike" kern="1200" dirty="0" err="1">
                          <a:effectLst/>
                        </a:rPr>
                        <a:t>Baramula</a:t>
                      </a:r>
                      <a:r>
                        <a:rPr lang="en-IN" sz="1700" u="none" strike="noStrike" kern="1200" dirty="0">
                          <a:effectLst/>
                        </a:rPr>
                        <a:t>, </a:t>
                      </a:r>
                      <a:r>
                        <a:rPr lang="en-IN" sz="1700" u="none" strike="noStrike" kern="1200" dirty="0" err="1">
                          <a:effectLst/>
                        </a:rPr>
                        <a:t>Doda</a:t>
                      </a:r>
                      <a:r>
                        <a:rPr lang="en-IN" sz="1700" u="none" strike="noStrike" kern="1200" dirty="0">
                          <a:effectLst/>
                        </a:rPr>
                        <a:t>, Jammu, </a:t>
                      </a:r>
                      <a:r>
                        <a:rPr lang="en-IN" sz="1700" u="none" strike="noStrike" kern="1200" dirty="0" err="1">
                          <a:effectLst/>
                        </a:rPr>
                        <a:t>Kathua</a:t>
                      </a:r>
                      <a:r>
                        <a:rPr lang="en-IN" sz="1700" u="none" strike="noStrike" kern="1200" dirty="0">
                          <a:effectLst/>
                        </a:rPr>
                        <a:t>, Ladakh, Punch, </a:t>
                      </a:r>
                      <a:r>
                        <a:rPr lang="en-IN" sz="1700" u="none" strike="noStrike" kern="1200" dirty="0" err="1">
                          <a:effectLst/>
                        </a:rPr>
                        <a:t>Rajauri</a:t>
                      </a:r>
                      <a:r>
                        <a:rPr lang="en-IN" sz="1700" u="none" strike="noStrike" kern="1200" dirty="0">
                          <a:effectLst/>
                        </a:rPr>
                        <a:t>, Srinagar and </a:t>
                      </a:r>
                      <a:r>
                        <a:rPr lang="en-IN" sz="1700" u="none" strike="noStrike" kern="1200">
                          <a:effectLst/>
                        </a:rPr>
                        <a:t>Udhampur</a:t>
                      </a:r>
                      <a:endParaRPr lang="en-US" sz="1700"/>
                    </a:p>
                  </a:txBody>
                  <a:tcPr marL="85545" marR="85545" marT="42772" marB="42772"/>
                </a:tc>
                <a:extLst>
                  <a:ext uri="{0D108BD9-81ED-4DB2-BD59-A6C34878D82A}">
                    <a16:rowId xmlns:a16="http://schemas.microsoft.com/office/drawing/2014/main" val="2453452958"/>
                  </a:ext>
                </a:extLst>
              </a:tr>
              <a:tr h="571862">
                <a:tc>
                  <a:txBody>
                    <a:bodyPr/>
                    <a:lstStyle/>
                    <a:p>
                      <a:r>
                        <a:rPr lang="en-IN" sz="1700" u="none" strike="noStrike" kern="1200" dirty="0">
                          <a:effectLst/>
                        </a:rPr>
                        <a:t>Karnataka</a:t>
                      </a:r>
                      <a:endParaRPr lang="en-US" sz="1700" dirty="0"/>
                    </a:p>
                  </a:txBody>
                  <a:tcPr marL="85545" marR="85545" marT="42772" marB="42772"/>
                </a:tc>
                <a:tc>
                  <a:txBody>
                    <a:bodyPr/>
                    <a:lstStyle/>
                    <a:p>
                      <a:r>
                        <a:rPr lang="en-IN" sz="1700" u="none" strike="noStrike" kern="1200" dirty="0">
                          <a:effectLst/>
                        </a:rPr>
                        <a:t>Belgaum, </a:t>
                      </a:r>
                      <a:r>
                        <a:rPr lang="en-IN" sz="1700" u="none" strike="noStrike" kern="1200" dirty="0" err="1">
                          <a:effectLst/>
                        </a:rPr>
                        <a:t>Bidar</a:t>
                      </a:r>
                      <a:r>
                        <a:rPr lang="en-IN" sz="1700" u="none" strike="noStrike" kern="1200" dirty="0">
                          <a:effectLst/>
                        </a:rPr>
                        <a:t>, </a:t>
                      </a:r>
                      <a:r>
                        <a:rPr lang="en-IN" sz="1700" u="none" strike="noStrike" kern="1200" dirty="0" err="1">
                          <a:effectLst/>
                        </a:rPr>
                        <a:t>Bijapur</a:t>
                      </a:r>
                      <a:r>
                        <a:rPr lang="en-IN" sz="1700" u="none" strike="noStrike" kern="1200" dirty="0">
                          <a:effectLst/>
                        </a:rPr>
                        <a:t>, </a:t>
                      </a:r>
                      <a:r>
                        <a:rPr lang="en-IN" sz="1700" u="none" strike="noStrike" kern="1200" dirty="0" err="1">
                          <a:effectLst/>
                        </a:rPr>
                        <a:t>Dharwar</a:t>
                      </a:r>
                      <a:r>
                        <a:rPr lang="en-IN" sz="1700" u="none" strike="noStrike" kern="1200" dirty="0">
                          <a:effectLst/>
                        </a:rPr>
                        <a:t>, Gulbarga, Hassan, Mysore, North Kanara, </a:t>
                      </a:r>
                      <a:r>
                        <a:rPr lang="en-IN" sz="1700" u="none" strike="noStrike" kern="1200" dirty="0" err="1">
                          <a:effectLst/>
                        </a:rPr>
                        <a:t>Raichur</a:t>
                      </a:r>
                      <a:r>
                        <a:rPr lang="en-IN" sz="1700" u="none" strike="noStrike" kern="1200" dirty="0">
                          <a:effectLst/>
                        </a:rPr>
                        <a:t>, South Kanara and </a:t>
                      </a:r>
                      <a:r>
                        <a:rPr lang="en-IN" sz="1700" u="none" strike="noStrike" kern="1200" dirty="0" err="1">
                          <a:effectLst/>
                        </a:rPr>
                        <a:t>Tumkur</a:t>
                      </a:r>
                      <a:endParaRPr lang="en-US" sz="1700" dirty="0"/>
                    </a:p>
                  </a:txBody>
                  <a:tcPr marL="85545" marR="85545" marT="42772" marB="42772"/>
                </a:tc>
                <a:extLst>
                  <a:ext uri="{0D108BD9-81ED-4DB2-BD59-A6C34878D82A}">
                    <a16:rowId xmlns:a16="http://schemas.microsoft.com/office/drawing/2014/main" val="548059144"/>
                  </a:ext>
                </a:extLst>
              </a:tr>
              <a:tr h="326447">
                <a:tc>
                  <a:txBody>
                    <a:bodyPr/>
                    <a:lstStyle/>
                    <a:p>
                      <a:r>
                        <a:rPr lang="en-IN" sz="1700" u="none" strike="noStrike" kern="1200" dirty="0">
                          <a:effectLst/>
                        </a:rPr>
                        <a:t>Kerala</a:t>
                      </a:r>
                      <a:endParaRPr lang="en-US" sz="1700" dirty="0"/>
                    </a:p>
                  </a:txBody>
                  <a:tcPr marL="85545" marR="85545" marT="42772" marB="42772"/>
                </a:tc>
                <a:tc>
                  <a:txBody>
                    <a:bodyPr/>
                    <a:lstStyle/>
                    <a:p>
                      <a:r>
                        <a:rPr lang="en-IN" sz="1700" u="none" strike="noStrike" kern="1200" dirty="0">
                          <a:effectLst/>
                        </a:rPr>
                        <a:t>Alleppey, </a:t>
                      </a:r>
                      <a:r>
                        <a:rPr lang="en-IN" sz="1700" u="none" strike="noStrike" kern="1200" dirty="0" err="1">
                          <a:effectLst/>
                        </a:rPr>
                        <a:t>Cannanore</a:t>
                      </a:r>
                      <a:r>
                        <a:rPr lang="en-IN" sz="1700" u="none" strike="noStrike" kern="1200" dirty="0">
                          <a:effectLst/>
                        </a:rPr>
                        <a:t>, Malappuram, </a:t>
                      </a:r>
                      <a:r>
                        <a:rPr lang="en-IN" sz="1700" u="none" strike="noStrike" kern="1200" dirty="0" err="1">
                          <a:effectLst/>
                        </a:rPr>
                        <a:t>Trichur</a:t>
                      </a:r>
                      <a:r>
                        <a:rPr lang="en-IN" sz="1700" u="none" strike="noStrike" kern="1200" dirty="0">
                          <a:effectLst/>
                        </a:rPr>
                        <a:t> and Trivandrum</a:t>
                      </a:r>
                      <a:endParaRPr lang="en-US" sz="1700" dirty="0"/>
                    </a:p>
                  </a:txBody>
                  <a:tcPr marL="85545" marR="85545" marT="42772" marB="42772"/>
                </a:tc>
                <a:extLst>
                  <a:ext uri="{0D108BD9-81ED-4DB2-BD59-A6C34878D82A}">
                    <a16:rowId xmlns:a16="http://schemas.microsoft.com/office/drawing/2014/main" val="847542273"/>
                  </a:ext>
                </a:extLst>
              </a:tr>
              <a:tr h="1062692">
                <a:tc>
                  <a:txBody>
                    <a:bodyPr/>
                    <a:lstStyle/>
                    <a:p>
                      <a:r>
                        <a:rPr lang="en-IN" sz="1700" u="none" strike="noStrike" kern="1200" dirty="0">
                          <a:effectLst/>
                        </a:rPr>
                        <a:t>Madhya Pradesh</a:t>
                      </a:r>
                      <a:endParaRPr lang="en-US" sz="1700" dirty="0"/>
                    </a:p>
                  </a:txBody>
                  <a:tcPr marL="85545" marR="85545" marT="42772" marB="42772"/>
                </a:tc>
                <a:tc>
                  <a:txBody>
                    <a:bodyPr/>
                    <a:lstStyle/>
                    <a:p>
                      <a:r>
                        <a:rPr lang="en-IN" sz="1700" u="none" strike="noStrike" kern="1200" dirty="0" err="1">
                          <a:effectLst/>
                        </a:rPr>
                        <a:t>Balaghat</a:t>
                      </a:r>
                      <a:r>
                        <a:rPr lang="en-IN" sz="1700" u="none" strike="noStrike" kern="1200" dirty="0">
                          <a:effectLst/>
                        </a:rPr>
                        <a:t>, </a:t>
                      </a:r>
                      <a:r>
                        <a:rPr lang="en-IN" sz="1700" u="none" strike="noStrike" kern="1200" dirty="0" err="1">
                          <a:effectLst/>
                        </a:rPr>
                        <a:t>Bastar</a:t>
                      </a:r>
                      <a:r>
                        <a:rPr lang="en-IN" sz="1700" u="none" strike="noStrike" kern="1200" dirty="0">
                          <a:effectLst/>
                        </a:rPr>
                        <a:t>, </a:t>
                      </a:r>
                      <a:r>
                        <a:rPr lang="en-IN" sz="1700" u="none" strike="noStrike" kern="1200" dirty="0" err="1">
                          <a:effectLst/>
                        </a:rPr>
                        <a:t>Betul</a:t>
                      </a:r>
                      <a:r>
                        <a:rPr lang="en-IN" sz="1700" u="none" strike="noStrike" kern="1200" dirty="0">
                          <a:effectLst/>
                        </a:rPr>
                        <a:t>, Bilaspur. </a:t>
                      </a:r>
                      <a:r>
                        <a:rPr lang="en-IN" sz="1700" u="none" strike="noStrike" kern="1200" dirty="0" err="1">
                          <a:effectLst/>
                        </a:rPr>
                        <a:t>Bhind</a:t>
                      </a:r>
                      <a:r>
                        <a:rPr lang="en-IN" sz="1700" u="none" strike="noStrike" kern="1200" dirty="0">
                          <a:effectLst/>
                        </a:rPr>
                        <a:t>, Chhatarpur, </a:t>
                      </a:r>
                      <a:r>
                        <a:rPr lang="en-IN" sz="1700" u="none" strike="noStrike" kern="1200" dirty="0" err="1">
                          <a:effectLst/>
                        </a:rPr>
                        <a:t>Chhindwara</a:t>
                      </a:r>
                      <a:r>
                        <a:rPr lang="en-IN" sz="1700" u="none" strike="noStrike" kern="1200" dirty="0">
                          <a:effectLst/>
                        </a:rPr>
                        <a:t>, </a:t>
                      </a:r>
                      <a:r>
                        <a:rPr lang="en-IN" sz="1700" u="none" strike="noStrike" kern="1200" dirty="0" err="1">
                          <a:effectLst/>
                        </a:rPr>
                        <a:t>Damoh</a:t>
                      </a:r>
                      <a:r>
                        <a:rPr lang="en-IN" sz="1700" u="none" strike="noStrike" kern="1200" dirty="0">
                          <a:effectLst/>
                        </a:rPr>
                        <a:t>, </a:t>
                      </a:r>
                      <a:r>
                        <a:rPr lang="en-IN" sz="1700" u="none" strike="noStrike" kern="1200" dirty="0" err="1">
                          <a:effectLst/>
                        </a:rPr>
                        <a:t>Datia</a:t>
                      </a:r>
                      <a:r>
                        <a:rPr lang="en-IN" sz="1700" u="none" strike="noStrike" kern="1200" dirty="0">
                          <a:effectLst/>
                        </a:rPr>
                        <a:t>, </a:t>
                      </a:r>
                      <a:r>
                        <a:rPr lang="en-IN" sz="1700" u="none" strike="noStrike" kern="1200" dirty="0" err="1">
                          <a:effectLst/>
                        </a:rPr>
                        <a:t>Dewas</a:t>
                      </a:r>
                      <a:r>
                        <a:rPr lang="en-IN" sz="1700" u="none" strike="noStrike" kern="1200" dirty="0">
                          <a:effectLst/>
                        </a:rPr>
                        <a:t>, Dhar, </a:t>
                      </a:r>
                      <a:r>
                        <a:rPr lang="en-IN" sz="1700" u="none" strike="noStrike" kern="1200" dirty="0" err="1">
                          <a:effectLst/>
                        </a:rPr>
                        <a:t>Guna</a:t>
                      </a:r>
                      <a:r>
                        <a:rPr lang="en-IN" sz="1700" u="none" strike="noStrike" kern="1200" dirty="0">
                          <a:effectLst/>
                        </a:rPr>
                        <a:t>, </a:t>
                      </a:r>
                      <a:r>
                        <a:rPr lang="en-IN" sz="1700" u="none" strike="noStrike" kern="1200" dirty="0" err="1">
                          <a:effectLst/>
                        </a:rPr>
                        <a:t>Hoshangabad</a:t>
                      </a:r>
                      <a:r>
                        <a:rPr lang="en-IN" sz="1700" u="none" strike="noStrike" kern="1200" dirty="0">
                          <a:effectLst/>
                        </a:rPr>
                        <a:t>, </a:t>
                      </a:r>
                      <a:r>
                        <a:rPr lang="en-IN" sz="1700" u="none" strike="noStrike" kern="1200" dirty="0" err="1">
                          <a:effectLst/>
                        </a:rPr>
                        <a:t>Jhabua</a:t>
                      </a:r>
                      <a:r>
                        <a:rPr lang="en-IN" sz="1700" u="none" strike="noStrike" kern="1200" dirty="0">
                          <a:effectLst/>
                        </a:rPr>
                        <a:t>, </a:t>
                      </a:r>
                      <a:r>
                        <a:rPr lang="en-IN" sz="1700" u="none" strike="noStrike" kern="1200" dirty="0" err="1">
                          <a:effectLst/>
                        </a:rPr>
                        <a:t>Khargone</a:t>
                      </a:r>
                      <a:r>
                        <a:rPr lang="en-IN" sz="1700" u="none" strike="noStrike" kern="1200" dirty="0">
                          <a:effectLst/>
                        </a:rPr>
                        <a:t>, Mandla, </a:t>
                      </a:r>
                      <a:r>
                        <a:rPr lang="en-IN" sz="1700" u="none" strike="noStrike" kern="1200" dirty="0" err="1">
                          <a:effectLst/>
                        </a:rPr>
                        <a:t>Mandsaur</a:t>
                      </a:r>
                      <a:r>
                        <a:rPr lang="en-IN" sz="1700" u="none" strike="noStrike" kern="1200" dirty="0">
                          <a:effectLst/>
                        </a:rPr>
                        <a:t>, Morena, </a:t>
                      </a:r>
                      <a:r>
                        <a:rPr lang="en-IN" sz="1700" u="none" strike="noStrike" kern="1200" dirty="0" err="1">
                          <a:effectLst/>
                        </a:rPr>
                        <a:t>Narsimhapur</a:t>
                      </a:r>
                      <a:r>
                        <a:rPr lang="en-IN" sz="1700" u="none" strike="noStrike" kern="1200" dirty="0">
                          <a:effectLst/>
                        </a:rPr>
                        <a:t>, Panna, </a:t>
                      </a:r>
                      <a:r>
                        <a:rPr lang="en-IN" sz="1700" u="none" strike="noStrike" kern="1200" dirty="0" err="1">
                          <a:effectLst/>
                        </a:rPr>
                        <a:t>Raigarh</a:t>
                      </a:r>
                      <a:r>
                        <a:rPr lang="en-IN" sz="1700" u="none" strike="noStrike" kern="1200" dirty="0">
                          <a:effectLst/>
                        </a:rPr>
                        <a:t>, Raipur, </a:t>
                      </a:r>
                      <a:r>
                        <a:rPr lang="en-IN" sz="1700" u="none" strike="noStrike" kern="1200" dirty="0" err="1">
                          <a:effectLst/>
                        </a:rPr>
                        <a:t>Raisen</a:t>
                      </a:r>
                      <a:r>
                        <a:rPr lang="en-IN" sz="1700" u="none" strike="noStrike" kern="1200" dirty="0">
                          <a:effectLst/>
                        </a:rPr>
                        <a:t>, </a:t>
                      </a:r>
                      <a:r>
                        <a:rPr lang="en-IN" sz="1700" u="none" strike="noStrike" kern="1200" dirty="0" err="1">
                          <a:effectLst/>
                        </a:rPr>
                        <a:t>Rajgarh</a:t>
                      </a:r>
                      <a:r>
                        <a:rPr lang="en-IN" sz="1700" u="none" strike="noStrike" kern="1200" dirty="0">
                          <a:effectLst/>
                        </a:rPr>
                        <a:t>, </a:t>
                      </a:r>
                      <a:r>
                        <a:rPr lang="en-IN" sz="1700" u="none" strike="noStrike" kern="1200" dirty="0" err="1">
                          <a:effectLst/>
                        </a:rPr>
                        <a:t>Rajnandgaon</a:t>
                      </a:r>
                      <a:r>
                        <a:rPr lang="en-IN" sz="1700" u="none" strike="noStrike" kern="1200" dirty="0">
                          <a:effectLst/>
                        </a:rPr>
                        <a:t>, </a:t>
                      </a:r>
                      <a:r>
                        <a:rPr lang="en-IN" sz="1700" u="none" strike="noStrike" kern="1200" dirty="0" err="1">
                          <a:effectLst/>
                        </a:rPr>
                        <a:t>Ratlam</a:t>
                      </a:r>
                      <a:r>
                        <a:rPr lang="en-IN" sz="1700" u="none" strike="noStrike" kern="1200" dirty="0">
                          <a:effectLst/>
                        </a:rPr>
                        <a:t>, </a:t>
                      </a:r>
                      <a:r>
                        <a:rPr lang="en-IN" sz="1700" u="none" strike="noStrike" kern="1200" dirty="0" err="1">
                          <a:effectLst/>
                        </a:rPr>
                        <a:t>Rewa</a:t>
                      </a:r>
                      <a:r>
                        <a:rPr lang="en-IN" sz="1700" u="none" strike="noStrike" kern="1200" dirty="0">
                          <a:effectLst/>
                        </a:rPr>
                        <a:t>, Sagar, </a:t>
                      </a:r>
                      <a:r>
                        <a:rPr lang="en-IN" sz="1700" u="none" strike="noStrike" kern="1200" dirty="0" err="1">
                          <a:effectLst/>
                        </a:rPr>
                        <a:t>Sehore</a:t>
                      </a:r>
                      <a:r>
                        <a:rPr lang="en-IN" sz="1700" u="none" strike="noStrike" kern="1200" dirty="0">
                          <a:effectLst/>
                        </a:rPr>
                        <a:t>, </a:t>
                      </a:r>
                      <a:r>
                        <a:rPr lang="en-IN" sz="1700" u="none" strike="noStrike" kern="1200" dirty="0" err="1">
                          <a:effectLst/>
                        </a:rPr>
                        <a:t>Seoni</a:t>
                      </a:r>
                      <a:r>
                        <a:rPr lang="en-IN" sz="1700" u="none" strike="noStrike" kern="1200" dirty="0">
                          <a:effectLst/>
                        </a:rPr>
                        <a:t>, </a:t>
                      </a:r>
                      <a:r>
                        <a:rPr lang="en-IN" sz="1700" u="none" strike="noStrike" kern="1200" dirty="0" err="1">
                          <a:effectLst/>
                        </a:rPr>
                        <a:t>Shajapur</a:t>
                      </a:r>
                      <a:r>
                        <a:rPr lang="en-IN" sz="1700" u="none" strike="noStrike" kern="1200" dirty="0">
                          <a:effectLst/>
                        </a:rPr>
                        <a:t>, Shivpuri, </a:t>
                      </a:r>
                      <a:r>
                        <a:rPr lang="en-IN" sz="1700" u="none" strike="noStrike" kern="1200" dirty="0" err="1">
                          <a:effectLst/>
                        </a:rPr>
                        <a:t>Sidhi</a:t>
                      </a:r>
                      <a:r>
                        <a:rPr lang="en-IN" sz="1700" u="none" strike="noStrike" kern="1200" dirty="0">
                          <a:effectLst/>
                        </a:rPr>
                        <a:t>, </a:t>
                      </a:r>
                      <a:r>
                        <a:rPr lang="en-IN" sz="1700" u="none" strike="noStrike" kern="1200" dirty="0" err="1">
                          <a:effectLst/>
                        </a:rPr>
                        <a:t>Surguja</a:t>
                      </a:r>
                      <a:r>
                        <a:rPr lang="en-IN" sz="1700" u="none" strike="noStrike" kern="1200" dirty="0">
                          <a:effectLst/>
                        </a:rPr>
                        <a:t>, </a:t>
                      </a:r>
                      <a:r>
                        <a:rPr lang="en-IN" sz="1700" u="none" strike="noStrike" kern="1200" dirty="0" err="1">
                          <a:effectLst/>
                        </a:rPr>
                        <a:t>Tikkamgarh</a:t>
                      </a:r>
                      <a:r>
                        <a:rPr lang="en-IN" sz="1700" u="none" strike="noStrike" kern="1200" dirty="0">
                          <a:effectLst/>
                        </a:rPr>
                        <a:t> and </a:t>
                      </a:r>
                      <a:r>
                        <a:rPr lang="en-IN" sz="1700" u="none" strike="noStrike" kern="1200" dirty="0" err="1">
                          <a:effectLst/>
                        </a:rPr>
                        <a:t>Vidisha</a:t>
                      </a:r>
                      <a:endParaRPr lang="en-US" sz="1700" dirty="0"/>
                    </a:p>
                  </a:txBody>
                  <a:tcPr marL="85545" marR="85545" marT="42772" marB="42772"/>
                </a:tc>
                <a:extLst>
                  <a:ext uri="{0D108BD9-81ED-4DB2-BD59-A6C34878D82A}">
                    <a16:rowId xmlns:a16="http://schemas.microsoft.com/office/drawing/2014/main" val="1455559659"/>
                  </a:ext>
                </a:extLst>
              </a:tr>
            </a:tbl>
          </a:graphicData>
        </a:graphic>
      </p:graphicFrame>
    </p:spTree>
    <p:extLst>
      <p:ext uri="{BB962C8B-B14F-4D97-AF65-F5344CB8AC3E}">
        <p14:creationId xmlns:p14="http://schemas.microsoft.com/office/powerpoint/2010/main" val="733291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692A69F-836A-254F-B055-FD2A80ABB09D}"/>
              </a:ext>
            </a:extLst>
          </p:cNvPr>
          <p:cNvGraphicFramePr>
            <a:graphicFrameLocks noGrp="1"/>
          </p:cNvGraphicFramePr>
          <p:nvPr>
            <p:extLst>
              <p:ext uri="{D42A27DB-BD31-4B8C-83A1-F6EECF244321}">
                <p14:modId xmlns:p14="http://schemas.microsoft.com/office/powerpoint/2010/main" val="3030047437"/>
              </p:ext>
            </p:extLst>
          </p:nvPr>
        </p:nvGraphicFramePr>
        <p:xfrm>
          <a:off x="496389" y="378824"/>
          <a:ext cx="11142617" cy="6230979"/>
        </p:xfrm>
        <a:graphic>
          <a:graphicData uri="http://schemas.openxmlformats.org/drawingml/2006/table">
            <a:tbl>
              <a:tblPr firstRow="1" bandRow="1">
                <a:tableStyleId>{073A0DAA-6AF3-43AB-8588-CEC1D06C72B9}</a:tableStyleId>
              </a:tblPr>
              <a:tblGrid>
                <a:gridCol w="2437447">
                  <a:extLst>
                    <a:ext uri="{9D8B030D-6E8A-4147-A177-3AD203B41FA5}">
                      <a16:colId xmlns:a16="http://schemas.microsoft.com/office/drawing/2014/main" val="3366364482"/>
                    </a:ext>
                  </a:extLst>
                </a:gridCol>
                <a:gridCol w="8705170">
                  <a:extLst>
                    <a:ext uri="{9D8B030D-6E8A-4147-A177-3AD203B41FA5}">
                      <a16:colId xmlns:a16="http://schemas.microsoft.com/office/drawing/2014/main" val="355496158"/>
                    </a:ext>
                  </a:extLst>
                </a:gridCol>
              </a:tblGrid>
              <a:tr h="380001">
                <a:tc>
                  <a:txBody>
                    <a:bodyPr/>
                    <a:lstStyle/>
                    <a:p>
                      <a:pPr algn="ctr"/>
                      <a:r>
                        <a:rPr lang="en-US" dirty="0"/>
                        <a:t>State</a:t>
                      </a:r>
                    </a:p>
                  </a:txBody>
                  <a:tcPr/>
                </a:tc>
                <a:tc>
                  <a:txBody>
                    <a:bodyPr/>
                    <a:lstStyle/>
                    <a:p>
                      <a:pPr algn="ctr"/>
                      <a:r>
                        <a:rPr lang="en-US" dirty="0"/>
                        <a:t>Backward Areas</a:t>
                      </a:r>
                    </a:p>
                  </a:txBody>
                  <a:tcPr/>
                </a:tc>
                <a:extLst>
                  <a:ext uri="{0D108BD9-81ED-4DB2-BD59-A6C34878D82A}">
                    <a16:rowId xmlns:a16="http://schemas.microsoft.com/office/drawing/2014/main" val="4232904185"/>
                  </a:ext>
                </a:extLst>
              </a:tr>
              <a:tr h="380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Orissa</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err="1">
                          <a:effectLst/>
                        </a:rPr>
                        <a:t>Balasore</a:t>
                      </a:r>
                      <a:r>
                        <a:rPr lang="en-IN" sz="1800" u="none" strike="noStrike" kern="1200" dirty="0">
                          <a:effectLst/>
                        </a:rPr>
                        <a:t>, </a:t>
                      </a:r>
                      <a:r>
                        <a:rPr lang="en-IN" sz="1800" u="none" strike="noStrike" kern="1200" dirty="0" err="1">
                          <a:effectLst/>
                        </a:rPr>
                        <a:t>Bolangir</a:t>
                      </a:r>
                      <a:r>
                        <a:rPr lang="en-IN" sz="1800" u="none" strike="noStrike" kern="1200" dirty="0">
                          <a:effectLst/>
                        </a:rPr>
                        <a:t>, Dhenkanal, Kalahandi, </a:t>
                      </a:r>
                      <a:r>
                        <a:rPr lang="en-IN" sz="1800" u="none" strike="noStrike" kern="1200" dirty="0" err="1">
                          <a:effectLst/>
                        </a:rPr>
                        <a:t>Keonjhar</a:t>
                      </a:r>
                      <a:r>
                        <a:rPr lang="en-IN" sz="1800" u="none" strike="noStrike" kern="1200" dirty="0">
                          <a:effectLst/>
                        </a:rPr>
                        <a:t>, Koraput, Mayurbhanj and Phulbani</a:t>
                      </a:r>
                      <a:endParaRPr lang="en-US" sz="1800" dirty="0"/>
                    </a:p>
                  </a:txBody>
                  <a:tcPr/>
                </a:tc>
                <a:extLst>
                  <a:ext uri="{0D108BD9-81ED-4DB2-BD59-A6C34878D82A}">
                    <a16:rowId xmlns:a16="http://schemas.microsoft.com/office/drawing/2014/main" val="3564840265"/>
                  </a:ext>
                </a:extLst>
              </a:tr>
              <a:tr h="380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Punjab</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Bhatinda , Ferozepur, Gurdaspur, Hoshiarpur, and Sangrur</a:t>
                      </a:r>
                      <a:endParaRPr lang="en-US" sz="1800" dirty="0"/>
                    </a:p>
                  </a:txBody>
                  <a:tcPr/>
                </a:tc>
                <a:extLst>
                  <a:ext uri="{0D108BD9-81ED-4DB2-BD59-A6C34878D82A}">
                    <a16:rowId xmlns:a16="http://schemas.microsoft.com/office/drawing/2014/main" val="3036055848"/>
                  </a:ext>
                </a:extLst>
              </a:tr>
              <a:tr h="6558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Rajasthan</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Alwar, </a:t>
                      </a:r>
                      <a:r>
                        <a:rPr lang="en-IN" sz="1800" u="none" strike="noStrike" kern="1200" dirty="0" err="1">
                          <a:effectLst/>
                        </a:rPr>
                        <a:t>Banswara</a:t>
                      </a:r>
                      <a:r>
                        <a:rPr lang="en-IN" sz="1800" u="none" strike="noStrike" kern="1200" dirty="0">
                          <a:effectLst/>
                        </a:rPr>
                        <a:t>, </a:t>
                      </a:r>
                      <a:r>
                        <a:rPr lang="en-IN" sz="1800" u="none" strike="noStrike" kern="1200" dirty="0" err="1">
                          <a:effectLst/>
                        </a:rPr>
                        <a:t>Barmer</a:t>
                      </a:r>
                      <a:r>
                        <a:rPr lang="en-IN" sz="1800" u="none" strike="noStrike" kern="1200" dirty="0">
                          <a:effectLst/>
                        </a:rPr>
                        <a:t>, Bhilwara, Churu, Dungarpur, Jaisalmer, </a:t>
                      </a:r>
                      <a:r>
                        <a:rPr lang="en-IN" sz="1800" u="none" strike="noStrike" kern="1200" dirty="0" err="1">
                          <a:effectLst/>
                        </a:rPr>
                        <a:t>Jalor</a:t>
                      </a:r>
                      <a:r>
                        <a:rPr lang="en-IN" sz="1800" u="none" strike="noStrike" kern="1200" dirty="0">
                          <a:effectLst/>
                        </a:rPr>
                        <a:t>, </a:t>
                      </a:r>
                      <a:r>
                        <a:rPr lang="en-IN" sz="1800" u="none" strike="noStrike" kern="1200" dirty="0" err="1">
                          <a:effectLst/>
                        </a:rPr>
                        <a:t>Jhalwar</a:t>
                      </a:r>
                      <a:r>
                        <a:rPr lang="en-IN" sz="1800" u="none" strike="noStrike" kern="1200" dirty="0">
                          <a:effectLst/>
                        </a:rPr>
                        <a:t>, Jhunjhunu, Jodhpur, </a:t>
                      </a:r>
                      <a:r>
                        <a:rPr lang="en-IN" sz="1800" u="none" strike="noStrike" kern="1200" dirty="0" err="1">
                          <a:effectLst/>
                        </a:rPr>
                        <a:t>Nagaur</a:t>
                      </a:r>
                      <a:r>
                        <a:rPr lang="en-IN" sz="1800" u="none" strike="noStrike" kern="1200" dirty="0">
                          <a:effectLst/>
                        </a:rPr>
                        <a:t>, Sikar, </a:t>
                      </a:r>
                      <a:r>
                        <a:rPr lang="en-IN" sz="1800" u="none" strike="noStrike" kern="1200" dirty="0" err="1">
                          <a:effectLst/>
                        </a:rPr>
                        <a:t>Sirohi</a:t>
                      </a:r>
                      <a:r>
                        <a:rPr lang="en-IN" sz="1800" u="none" strike="noStrike" kern="1200" dirty="0">
                          <a:effectLst/>
                        </a:rPr>
                        <a:t>, </a:t>
                      </a:r>
                      <a:r>
                        <a:rPr lang="en-IN" sz="1800" u="none" strike="noStrike" kern="1200" dirty="0" err="1">
                          <a:effectLst/>
                        </a:rPr>
                        <a:t>Tonk</a:t>
                      </a:r>
                      <a:r>
                        <a:rPr lang="en-IN" sz="1800" u="none" strike="noStrike" kern="1200" dirty="0">
                          <a:effectLst/>
                        </a:rPr>
                        <a:t> and Udaipur</a:t>
                      </a:r>
                      <a:endParaRPr lang="en-US" sz="1800" dirty="0"/>
                    </a:p>
                  </a:txBody>
                  <a:tcPr/>
                </a:tc>
                <a:extLst>
                  <a:ext uri="{0D108BD9-81ED-4DB2-BD59-A6C34878D82A}">
                    <a16:rowId xmlns:a16="http://schemas.microsoft.com/office/drawing/2014/main" val="3056563608"/>
                  </a:ext>
                </a:extLst>
              </a:tr>
              <a:tr h="380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Sikkim</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State</a:t>
                      </a:r>
                      <a:endParaRPr lang="en-US" sz="1800" dirty="0"/>
                    </a:p>
                  </a:txBody>
                  <a:tcPr/>
                </a:tc>
                <a:extLst>
                  <a:ext uri="{0D108BD9-81ED-4DB2-BD59-A6C34878D82A}">
                    <a16:rowId xmlns:a16="http://schemas.microsoft.com/office/drawing/2014/main" val="4253011210"/>
                  </a:ext>
                </a:extLst>
              </a:tr>
              <a:tr h="65589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Tamil Nadu</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Dharmapuri </a:t>
                      </a:r>
                      <a:r>
                        <a:rPr lang="en-IN" sz="1800" u="none" strike="noStrike" kern="1200" dirty="0" err="1">
                          <a:effectLst/>
                        </a:rPr>
                        <a:t>kanyakumari</a:t>
                      </a:r>
                      <a:r>
                        <a:rPr lang="en-IN" sz="1800" u="none" strike="noStrike" kern="1200" dirty="0">
                          <a:effectLst/>
                        </a:rPr>
                        <a:t>, Madurai, North </a:t>
                      </a:r>
                      <a:r>
                        <a:rPr lang="en-IN" sz="1800" u="none" strike="noStrike" kern="1200" dirty="0" err="1">
                          <a:effectLst/>
                        </a:rPr>
                        <a:t>Arcot</a:t>
                      </a:r>
                      <a:r>
                        <a:rPr lang="en-IN" sz="1800" u="none" strike="noStrike" kern="1200" dirty="0">
                          <a:effectLst/>
                        </a:rPr>
                        <a:t>, </a:t>
                      </a:r>
                      <a:r>
                        <a:rPr lang="en-IN" sz="1800" u="none" strike="noStrike" kern="1200" dirty="0" err="1">
                          <a:effectLst/>
                        </a:rPr>
                        <a:t>Ramanathapuram</a:t>
                      </a:r>
                      <a:r>
                        <a:rPr lang="en-IN" sz="1800" u="none" strike="noStrike" kern="1200" dirty="0">
                          <a:effectLst/>
                        </a:rPr>
                        <a:t>, South </a:t>
                      </a:r>
                      <a:r>
                        <a:rPr lang="en-IN" sz="1800" u="none" strike="noStrike" kern="1200" dirty="0" err="1">
                          <a:effectLst/>
                        </a:rPr>
                        <a:t>Arcot</a:t>
                      </a:r>
                      <a:r>
                        <a:rPr lang="en-IN" sz="1800" u="none" strike="noStrike" kern="1200" dirty="0">
                          <a:effectLst/>
                        </a:rPr>
                        <a:t>, </a:t>
                      </a:r>
                      <a:r>
                        <a:rPr lang="en-IN" sz="1800" u="none" strike="noStrike" kern="1200" dirty="0" err="1">
                          <a:effectLst/>
                        </a:rPr>
                        <a:t>Thanjavur</a:t>
                      </a:r>
                      <a:r>
                        <a:rPr lang="en-IN" sz="1800" u="none" strike="noStrike" kern="1200" dirty="0">
                          <a:effectLst/>
                        </a:rPr>
                        <a:t> and </a:t>
                      </a:r>
                      <a:r>
                        <a:rPr lang="en-IN" sz="1800" u="none" strike="noStrike" kern="1200" dirty="0" err="1">
                          <a:effectLst/>
                        </a:rPr>
                        <a:t>Tiruchirapalli</a:t>
                      </a:r>
                      <a:endParaRPr lang="en-US" sz="1800" dirty="0"/>
                    </a:p>
                  </a:txBody>
                  <a:tcPr/>
                </a:tc>
                <a:extLst>
                  <a:ext uri="{0D108BD9-81ED-4DB2-BD59-A6C34878D82A}">
                    <a16:rowId xmlns:a16="http://schemas.microsoft.com/office/drawing/2014/main" val="1412598879"/>
                  </a:ext>
                </a:extLst>
              </a:tr>
              <a:tr h="380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Tripura</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State</a:t>
                      </a:r>
                      <a:endParaRPr lang="en-US" sz="1800" dirty="0"/>
                    </a:p>
                  </a:txBody>
                  <a:tcPr/>
                </a:tc>
                <a:extLst>
                  <a:ext uri="{0D108BD9-81ED-4DB2-BD59-A6C34878D82A}">
                    <a16:rowId xmlns:a16="http://schemas.microsoft.com/office/drawing/2014/main" val="1174317270"/>
                  </a:ext>
                </a:extLst>
              </a:tr>
              <a:tr h="380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Maharashtra</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Aurangabad, </a:t>
                      </a:r>
                      <a:r>
                        <a:rPr lang="en-IN" sz="1800" u="none" strike="noStrike" kern="1200" dirty="0" err="1">
                          <a:effectLst/>
                        </a:rPr>
                        <a:t>Bhandara</a:t>
                      </a:r>
                      <a:r>
                        <a:rPr lang="en-IN" sz="1800" u="none" strike="noStrike" kern="1200" dirty="0">
                          <a:effectLst/>
                        </a:rPr>
                        <a:t>, </a:t>
                      </a:r>
                      <a:r>
                        <a:rPr lang="en-IN" sz="1800" u="none" strike="noStrike" kern="1200" dirty="0" err="1">
                          <a:effectLst/>
                        </a:rPr>
                        <a:t>Bhir</a:t>
                      </a:r>
                      <a:r>
                        <a:rPr lang="en-IN" sz="1800" u="none" strike="noStrike" kern="1200" dirty="0">
                          <a:effectLst/>
                        </a:rPr>
                        <a:t>, </a:t>
                      </a:r>
                      <a:r>
                        <a:rPr lang="en-IN" sz="1800" u="none" strike="noStrike" kern="1200" dirty="0" err="1">
                          <a:effectLst/>
                        </a:rPr>
                        <a:t>Buldhana</a:t>
                      </a:r>
                      <a:r>
                        <a:rPr lang="en-IN" sz="1800" u="none" strike="noStrike" kern="1200" dirty="0">
                          <a:effectLst/>
                        </a:rPr>
                        <a:t>, Chandrapur, Dhulia and Jalgaon</a:t>
                      </a:r>
                      <a:endParaRPr lang="en-US" sz="1800" dirty="0"/>
                    </a:p>
                  </a:txBody>
                  <a:tcPr/>
                </a:tc>
                <a:extLst>
                  <a:ext uri="{0D108BD9-81ED-4DB2-BD59-A6C34878D82A}">
                    <a16:rowId xmlns:a16="http://schemas.microsoft.com/office/drawing/2014/main" val="901827839"/>
                  </a:ext>
                </a:extLst>
              </a:tr>
              <a:tr h="380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Manipur</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State</a:t>
                      </a:r>
                      <a:endParaRPr lang="en-US" sz="1800" dirty="0"/>
                    </a:p>
                  </a:txBody>
                  <a:tcPr/>
                </a:tc>
                <a:extLst>
                  <a:ext uri="{0D108BD9-81ED-4DB2-BD59-A6C34878D82A}">
                    <a16:rowId xmlns:a16="http://schemas.microsoft.com/office/drawing/2014/main" val="3462594691"/>
                  </a:ext>
                </a:extLst>
              </a:tr>
              <a:tr h="380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Meghalaya</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districts of Garo Hills, </a:t>
                      </a:r>
                      <a:r>
                        <a:rPr lang="en-IN" sz="1800" u="none" strike="noStrike" kern="1200" dirty="0" err="1">
                          <a:effectLst/>
                        </a:rPr>
                        <a:t>Jaintia</a:t>
                      </a:r>
                      <a:r>
                        <a:rPr lang="en-IN" sz="1800" u="none" strike="noStrike" kern="1200" dirty="0">
                          <a:effectLst/>
                        </a:rPr>
                        <a:t> Hills and Khasi Hills</a:t>
                      </a:r>
                      <a:endParaRPr lang="en-US" sz="1800" dirty="0"/>
                    </a:p>
                  </a:txBody>
                  <a:tcPr/>
                </a:tc>
                <a:extLst>
                  <a:ext uri="{0D108BD9-81ED-4DB2-BD59-A6C34878D82A}">
                    <a16:rowId xmlns:a16="http://schemas.microsoft.com/office/drawing/2014/main" val="2343244976"/>
                  </a:ext>
                </a:extLst>
              </a:tr>
              <a:tr h="3800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Nagaland</a:t>
                      </a: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State</a:t>
                      </a:r>
                      <a:endParaRPr lang="en-US" sz="1800" dirty="0"/>
                    </a:p>
                  </a:txBody>
                  <a:tcPr/>
                </a:tc>
                <a:extLst>
                  <a:ext uri="{0D108BD9-81ED-4DB2-BD59-A6C34878D82A}">
                    <a16:rowId xmlns:a16="http://schemas.microsoft.com/office/drawing/2014/main" val="3289055786"/>
                  </a:ext>
                </a:extLst>
              </a:tr>
              <a:tr h="149918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Uttar Pradesh</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err="1">
                          <a:effectLst/>
                        </a:rPr>
                        <a:t>Almora</a:t>
                      </a:r>
                      <a:r>
                        <a:rPr lang="en-IN" sz="1800" u="none" strike="noStrike" kern="1200" dirty="0">
                          <a:effectLst/>
                        </a:rPr>
                        <a:t>, </a:t>
                      </a:r>
                      <a:r>
                        <a:rPr lang="en-IN" sz="1800" u="none" strike="noStrike" kern="1200" dirty="0" err="1">
                          <a:effectLst/>
                        </a:rPr>
                        <a:t>Azamgarh</a:t>
                      </a:r>
                      <a:r>
                        <a:rPr lang="en-IN" sz="1800" u="none" strike="noStrike" kern="1200" dirty="0">
                          <a:effectLst/>
                        </a:rPr>
                        <a:t>, </a:t>
                      </a:r>
                      <a:r>
                        <a:rPr lang="en-IN" sz="1800" u="none" strike="noStrike" kern="1200" dirty="0" err="1">
                          <a:effectLst/>
                        </a:rPr>
                        <a:t>Baharaich</a:t>
                      </a:r>
                      <a:r>
                        <a:rPr lang="en-IN" sz="1800" u="none" strike="noStrike" kern="1200" dirty="0">
                          <a:effectLst/>
                        </a:rPr>
                        <a:t>, Ballia, Banda, Bara </a:t>
                      </a:r>
                      <a:r>
                        <a:rPr lang="en-IN" sz="1800" u="none" strike="noStrike" kern="1200" dirty="0" err="1">
                          <a:effectLst/>
                        </a:rPr>
                        <a:t>Banki</a:t>
                      </a:r>
                      <a:r>
                        <a:rPr lang="en-IN" sz="1800" u="none" strike="noStrike" kern="1200" dirty="0">
                          <a:effectLst/>
                        </a:rPr>
                        <a:t>, Basti, </a:t>
                      </a:r>
                      <a:r>
                        <a:rPr lang="en-IN" sz="1800" u="none" strike="noStrike" kern="1200" dirty="0" err="1">
                          <a:effectLst/>
                        </a:rPr>
                        <a:t>Budaun</a:t>
                      </a:r>
                      <a:r>
                        <a:rPr lang="en-IN" sz="1800" u="none" strike="noStrike" kern="1200" dirty="0">
                          <a:effectLst/>
                        </a:rPr>
                        <a:t>, </a:t>
                      </a:r>
                      <a:r>
                        <a:rPr lang="en-IN" sz="1800" u="none" strike="noStrike" kern="1200" dirty="0" err="1">
                          <a:effectLst/>
                        </a:rPr>
                        <a:t>Bulandshahr</a:t>
                      </a:r>
                      <a:r>
                        <a:rPr lang="en-IN" sz="1800" u="none" strike="noStrike" kern="1200" dirty="0">
                          <a:effectLst/>
                        </a:rPr>
                        <a:t>, </a:t>
                      </a:r>
                      <a:r>
                        <a:rPr lang="en-IN" sz="1800" u="none" strike="noStrike" kern="1200" dirty="0" err="1">
                          <a:effectLst/>
                        </a:rPr>
                        <a:t>Chamoli</a:t>
                      </a:r>
                      <a:r>
                        <a:rPr lang="en-IN" sz="1800" u="none" strike="noStrike" kern="1200" dirty="0">
                          <a:effectLst/>
                        </a:rPr>
                        <a:t>, </a:t>
                      </a:r>
                      <a:r>
                        <a:rPr lang="en-IN" sz="1800" u="none" strike="noStrike" kern="1200" dirty="0" err="1">
                          <a:effectLst/>
                        </a:rPr>
                        <a:t>Deoria</a:t>
                      </a:r>
                      <a:r>
                        <a:rPr lang="en-IN" sz="1800" u="none" strike="noStrike" kern="1200" dirty="0">
                          <a:effectLst/>
                        </a:rPr>
                        <a:t>, </a:t>
                      </a:r>
                      <a:r>
                        <a:rPr lang="en-IN" sz="1800" u="none" strike="noStrike" kern="1200" dirty="0" err="1">
                          <a:effectLst/>
                        </a:rPr>
                        <a:t>Etah</a:t>
                      </a:r>
                      <a:r>
                        <a:rPr lang="en-IN" sz="1800" u="none" strike="noStrike" kern="1200" dirty="0">
                          <a:effectLst/>
                        </a:rPr>
                        <a:t>, </a:t>
                      </a:r>
                      <a:r>
                        <a:rPr lang="en-IN" sz="1800" u="none" strike="noStrike" kern="1200" dirty="0" err="1">
                          <a:effectLst/>
                        </a:rPr>
                        <a:t>Etawah</a:t>
                      </a:r>
                      <a:r>
                        <a:rPr lang="en-IN" sz="1800" u="none" strike="noStrike" kern="1200" dirty="0">
                          <a:effectLst/>
                        </a:rPr>
                        <a:t>, Faizabad, </a:t>
                      </a:r>
                      <a:r>
                        <a:rPr lang="en-IN" sz="1800" u="none" strike="noStrike" kern="1200" dirty="0" err="1">
                          <a:effectLst/>
                        </a:rPr>
                        <a:t>Farrukhabad</a:t>
                      </a:r>
                      <a:r>
                        <a:rPr lang="en-IN" sz="1800" u="none" strike="noStrike" kern="1200" dirty="0">
                          <a:effectLst/>
                        </a:rPr>
                        <a:t>, Fatehpur, Garhwal, Ghazipur, </a:t>
                      </a:r>
                      <a:r>
                        <a:rPr lang="en-IN" sz="1800" u="none" strike="noStrike" kern="1200" dirty="0" err="1">
                          <a:effectLst/>
                        </a:rPr>
                        <a:t>Gonda</a:t>
                      </a:r>
                      <a:r>
                        <a:rPr lang="en-IN" sz="1800" u="none" strike="noStrike" kern="1200" dirty="0">
                          <a:effectLst/>
                        </a:rPr>
                        <a:t>, Hamirpur, </a:t>
                      </a:r>
                      <a:r>
                        <a:rPr lang="en-IN" sz="1800" u="none" strike="noStrike" kern="1200" dirty="0" err="1">
                          <a:effectLst/>
                        </a:rPr>
                        <a:t>Hardoi</a:t>
                      </a:r>
                      <a:r>
                        <a:rPr lang="en-IN" sz="1800" u="none" strike="noStrike" kern="1200" dirty="0">
                          <a:effectLst/>
                        </a:rPr>
                        <a:t>, </a:t>
                      </a:r>
                      <a:r>
                        <a:rPr lang="en-IN" sz="1800" u="none" strike="noStrike" kern="1200" dirty="0" err="1">
                          <a:effectLst/>
                        </a:rPr>
                        <a:t>Jalaun</a:t>
                      </a:r>
                      <a:r>
                        <a:rPr lang="en-IN" sz="1800" u="none" strike="noStrike" kern="1200" dirty="0">
                          <a:effectLst/>
                        </a:rPr>
                        <a:t>, </a:t>
                      </a:r>
                      <a:r>
                        <a:rPr lang="en-IN" sz="1800" u="none" strike="noStrike" kern="1200" dirty="0" err="1">
                          <a:effectLst/>
                        </a:rPr>
                        <a:t>Jaunpur</a:t>
                      </a:r>
                      <a:r>
                        <a:rPr lang="en-IN" sz="1800" u="none" strike="noStrike" kern="1200" dirty="0">
                          <a:effectLst/>
                        </a:rPr>
                        <a:t>; Jhansi </a:t>
                      </a:r>
                      <a:r>
                        <a:rPr lang="en-IN" sz="1800" u="none" strike="noStrike" kern="1200" dirty="0" err="1">
                          <a:effectLst/>
                        </a:rPr>
                        <a:t>Mainpuri</a:t>
                      </a:r>
                      <a:r>
                        <a:rPr lang="en-IN" sz="1800" u="none" strike="noStrike" kern="1200" dirty="0">
                          <a:effectLst/>
                        </a:rPr>
                        <a:t>, Mathura, Moradabad, </a:t>
                      </a:r>
                      <a:r>
                        <a:rPr lang="en-IN" sz="1800" u="none" strike="noStrike" kern="1200" dirty="0" err="1">
                          <a:effectLst/>
                        </a:rPr>
                        <a:t>Pilibhit</a:t>
                      </a:r>
                      <a:r>
                        <a:rPr lang="en-IN" sz="1800" u="none" strike="noStrike" kern="1200" dirty="0">
                          <a:effectLst/>
                        </a:rPr>
                        <a:t>, Pithoragarh, </a:t>
                      </a:r>
                      <a:r>
                        <a:rPr lang="en-IN" sz="1800" u="none" strike="noStrike" kern="1200" dirty="0" err="1">
                          <a:effectLst/>
                        </a:rPr>
                        <a:t>Pratapgarh</a:t>
                      </a:r>
                      <a:r>
                        <a:rPr lang="en-IN" sz="1800" u="none" strike="noStrike" kern="1200" dirty="0">
                          <a:effectLst/>
                        </a:rPr>
                        <a:t>. Rae Bareli, Rampur, </a:t>
                      </a:r>
                      <a:r>
                        <a:rPr lang="en-IN" sz="1800" u="none" strike="noStrike" kern="1200" dirty="0" err="1">
                          <a:effectLst/>
                        </a:rPr>
                        <a:t>Shahjahanpur</a:t>
                      </a:r>
                      <a:r>
                        <a:rPr lang="en-IN" sz="1800" u="none" strike="noStrike" kern="1200" dirty="0">
                          <a:effectLst/>
                        </a:rPr>
                        <a:t>, Sitapur, Sultanpur, Tehri-Garhwal, Unnao and Uttarkashi</a:t>
                      </a:r>
                      <a:endParaRPr lang="en-US" sz="1800" dirty="0"/>
                    </a:p>
                  </a:txBody>
                  <a:tcPr/>
                </a:tc>
                <a:extLst>
                  <a:ext uri="{0D108BD9-81ED-4DB2-BD59-A6C34878D82A}">
                    <a16:rowId xmlns:a16="http://schemas.microsoft.com/office/drawing/2014/main" val="2506683193"/>
                  </a:ext>
                </a:extLst>
              </a:tr>
            </a:tbl>
          </a:graphicData>
        </a:graphic>
      </p:graphicFrame>
    </p:spTree>
    <p:extLst>
      <p:ext uri="{BB962C8B-B14F-4D97-AF65-F5344CB8AC3E}">
        <p14:creationId xmlns:p14="http://schemas.microsoft.com/office/powerpoint/2010/main" val="2970410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58B9F0B-97FD-1140-98AC-3F76E70F0398}"/>
              </a:ext>
            </a:extLst>
          </p:cNvPr>
          <p:cNvGraphicFramePr>
            <a:graphicFrameLocks noGrp="1"/>
          </p:cNvGraphicFramePr>
          <p:nvPr>
            <p:extLst>
              <p:ext uri="{D42A27DB-BD31-4B8C-83A1-F6EECF244321}">
                <p14:modId xmlns:p14="http://schemas.microsoft.com/office/powerpoint/2010/main" val="1866719968"/>
              </p:ext>
            </p:extLst>
          </p:nvPr>
        </p:nvGraphicFramePr>
        <p:xfrm>
          <a:off x="352425" y="346437"/>
          <a:ext cx="11487150" cy="4869227"/>
        </p:xfrm>
        <a:graphic>
          <a:graphicData uri="http://schemas.openxmlformats.org/drawingml/2006/table">
            <a:tbl>
              <a:tblPr firstRow="1" bandRow="1">
                <a:tableStyleId>{073A0DAA-6AF3-43AB-8588-CEC1D06C72B9}</a:tableStyleId>
              </a:tblPr>
              <a:tblGrid>
                <a:gridCol w="2100940">
                  <a:extLst>
                    <a:ext uri="{9D8B030D-6E8A-4147-A177-3AD203B41FA5}">
                      <a16:colId xmlns:a16="http://schemas.microsoft.com/office/drawing/2014/main" val="1068220664"/>
                    </a:ext>
                  </a:extLst>
                </a:gridCol>
                <a:gridCol w="9386210">
                  <a:extLst>
                    <a:ext uri="{9D8B030D-6E8A-4147-A177-3AD203B41FA5}">
                      <a16:colId xmlns:a16="http://schemas.microsoft.com/office/drawing/2014/main" val="2047858594"/>
                    </a:ext>
                  </a:extLst>
                </a:gridCol>
              </a:tblGrid>
              <a:tr h="405199">
                <a:tc>
                  <a:txBody>
                    <a:bodyPr/>
                    <a:lstStyle/>
                    <a:p>
                      <a:pPr algn="ctr"/>
                      <a:r>
                        <a:rPr lang="en-US" sz="1800" dirty="0"/>
                        <a:t>STATE</a:t>
                      </a:r>
                    </a:p>
                  </a:txBody>
                  <a:tcPr marL="89395" marR="89395" marT="44697" marB="44697"/>
                </a:tc>
                <a:tc>
                  <a:txBody>
                    <a:bodyPr/>
                    <a:lstStyle/>
                    <a:p>
                      <a:pPr algn="ctr"/>
                      <a:r>
                        <a:rPr lang="en-US" sz="1800" dirty="0"/>
                        <a:t>BACKWARDAREAS</a:t>
                      </a:r>
                    </a:p>
                  </a:txBody>
                  <a:tcPr marL="89395" marR="89395" marT="44697" marB="44697"/>
                </a:tc>
                <a:extLst>
                  <a:ext uri="{0D108BD9-81ED-4DB2-BD59-A6C34878D82A}">
                    <a16:rowId xmlns:a16="http://schemas.microsoft.com/office/drawing/2014/main" val="3921511719"/>
                  </a:ext>
                </a:extLst>
              </a:tr>
              <a:tr h="710808">
                <a:tc>
                  <a:txBody>
                    <a:bodyPr/>
                    <a:lstStyle/>
                    <a:p>
                      <a:r>
                        <a:rPr lang="en-IN" sz="1800" u="none" strike="noStrike" kern="1200" dirty="0">
                          <a:effectLst/>
                        </a:rPr>
                        <a:t>West Bengal</a:t>
                      </a:r>
                      <a:endParaRPr lang="en-US" sz="1800" dirty="0"/>
                    </a:p>
                  </a:txBody>
                  <a:tcPr marL="89395" marR="89395" marT="44697" marB="44697"/>
                </a:tc>
                <a:tc>
                  <a:txBody>
                    <a:bodyPr/>
                    <a:lstStyle/>
                    <a:p>
                      <a:r>
                        <a:rPr lang="en-IN" sz="1800" u="none" strike="noStrike" kern="1200" dirty="0">
                          <a:effectLst/>
                        </a:rPr>
                        <a:t>Bankura, Birbhum, Burdwan, Cooch Behar, Darjeeling, Hooghly, </a:t>
                      </a:r>
                      <a:r>
                        <a:rPr lang="en-IN" sz="1800" u="none" strike="noStrike" kern="1200" dirty="0" err="1">
                          <a:effectLst/>
                        </a:rPr>
                        <a:t>Jalpaiguri</a:t>
                      </a:r>
                      <a:r>
                        <a:rPr lang="en-IN" sz="1800" u="none" strike="noStrike" kern="1200" dirty="0">
                          <a:effectLst/>
                        </a:rPr>
                        <a:t>, </a:t>
                      </a:r>
                      <a:r>
                        <a:rPr lang="en-IN" sz="1800" u="none" strike="noStrike" kern="1200" dirty="0" err="1">
                          <a:effectLst/>
                        </a:rPr>
                        <a:t>Malda</a:t>
                      </a:r>
                      <a:r>
                        <a:rPr lang="en-IN" sz="1800" u="none" strike="noStrike" kern="1200" dirty="0">
                          <a:effectLst/>
                        </a:rPr>
                        <a:t>, </a:t>
                      </a:r>
                      <a:r>
                        <a:rPr lang="en-IN" sz="1800" u="none" strike="noStrike" kern="1200" dirty="0" err="1">
                          <a:effectLst/>
                        </a:rPr>
                        <a:t>Midnaporc</a:t>
                      </a:r>
                      <a:r>
                        <a:rPr lang="en-IN" sz="1800" u="none" strike="noStrike" kern="1200" dirty="0">
                          <a:effectLst/>
                        </a:rPr>
                        <a:t>, Murshidabad, Nadia, Purulia and West-Dinajpur</a:t>
                      </a:r>
                      <a:endParaRPr lang="en-US" sz="1800" dirty="0"/>
                    </a:p>
                  </a:txBody>
                  <a:tcPr marL="89395" marR="89395" marT="44697" marB="44697"/>
                </a:tc>
                <a:extLst>
                  <a:ext uri="{0D108BD9-81ED-4DB2-BD59-A6C34878D82A}">
                    <a16:rowId xmlns:a16="http://schemas.microsoft.com/office/drawing/2014/main" val="3365615451"/>
                  </a:ext>
                </a:extLst>
              </a:tr>
              <a:tr h="710808">
                <a:tc>
                  <a:txBody>
                    <a:bodyPr/>
                    <a:lstStyle/>
                    <a:p>
                      <a:r>
                        <a:rPr lang="en-IN" sz="1800" u="none" strike="noStrike" kern="1200" dirty="0">
                          <a:effectLst/>
                        </a:rPr>
                        <a:t>Andaman and Nicobar Islands</a:t>
                      </a:r>
                      <a:endParaRPr lang="en-US" sz="1800" dirty="0"/>
                    </a:p>
                  </a:txBody>
                  <a:tcPr marL="89395" marR="89395" marT="44697" marB="44697"/>
                </a:tc>
                <a:tc>
                  <a:txBody>
                    <a:bodyPr/>
                    <a:lstStyle/>
                    <a:p>
                      <a:r>
                        <a:rPr lang="en-IN" sz="1800" u="none" strike="noStrike" kern="1200" dirty="0">
                          <a:effectLst/>
                        </a:rPr>
                        <a:t>The whole of the Union territory</a:t>
                      </a:r>
                      <a:endParaRPr lang="en-US" sz="1800" dirty="0"/>
                    </a:p>
                  </a:txBody>
                  <a:tcPr marL="89395" marR="89395" marT="44697" marB="44697"/>
                </a:tc>
                <a:extLst>
                  <a:ext uri="{0D108BD9-81ED-4DB2-BD59-A6C34878D82A}">
                    <a16:rowId xmlns:a16="http://schemas.microsoft.com/office/drawing/2014/main" val="3703286383"/>
                  </a:ext>
                </a:extLst>
              </a:tr>
              <a:tr h="405199">
                <a:tc>
                  <a:txBody>
                    <a:bodyPr/>
                    <a:lstStyle/>
                    <a:p>
                      <a:r>
                        <a:rPr lang="en-IN" sz="1800" u="none" strike="noStrike" kern="1200" dirty="0">
                          <a:effectLst/>
                        </a:rPr>
                        <a:t>Arunachal Pradesh</a:t>
                      </a:r>
                      <a:endParaRPr lang="en-US" sz="1800" dirty="0"/>
                    </a:p>
                  </a:txBody>
                  <a:tcPr marL="89395" marR="89395" marT="44697" marB="44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Union territory</a:t>
                      </a:r>
                      <a:endParaRPr lang="en-US" sz="1800" dirty="0"/>
                    </a:p>
                  </a:txBody>
                  <a:tcPr marL="89395" marR="89395" marT="44697" marB="44697"/>
                </a:tc>
                <a:extLst>
                  <a:ext uri="{0D108BD9-81ED-4DB2-BD59-A6C34878D82A}">
                    <a16:rowId xmlns:a16="http://schemas.microsoft.com/office/drawing/2014/main" val="3938774301"/>
                  </a:ext>
                </a:extLst>
              </a:tr>
              <a:tr h="710808">
                <a:tc>
                  <a:txBody>
                    <a:bodyPr/>
                    <a:lstStyle/>
                    <a:p>
                      <a:r>
                        <a:rPr lang="en-IN" sz="1800" u="none" strike="noStrike" kern="1200" dirty="0">
                          <a:effectLst/>
                        </a:rPr>
                        <a:t>Dadra and Nagar Haveli</a:t>
                      </a:r>
                      <a:endParaRPr lang="en-US" sz="1800" dirty="0"/>
                    </a:p>
                  </a:txBody>
                  <a:tcPr marL="89395" marR="89395" marT="44697" marB="44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Union territory </a:t>
                      </a:r>
                      <a:endParaRPr lang="en-US" sz="1800" dirty="0"/>
                    </a:p>
                  </a:txBody>
                  <a:tcPr marL="89395" marR="89395" marT="44697" marB="44697"/>
                </a:tc>
                <a:extLst>
                  <a:ext uri="{0D108BD9-81ED-4DB2-BD59-A6C34878D82A}">
                    <a16:rowId xmlns:a16="http://schemas.microsoft.com/office/drawing/2014/main" val="3280311891"/>
                  </a:ext>
                </a:extLst>
              </a:tr>
              <a:tr h="710808">
                <a:tc>
                  <a:txBody>
                    <a:bodyPr/>
                    <a:lstStyle/>
                    <a:p>
                      <a:r>
                        <a:rPr lang="en-IN" sz="1800" u="none" strike="noStrike" kern="1200" dirty="0">
                          <a:effectLst/>
                        </a:rPr>
                        <a:t>Goa, Daman and Diu</a:t>
                      </a:r>
                      <a:endParaRPr lang="en-US" sz="1800" dirty="0"/>
                    </a:p>
                  </a:txBody>
                  <a:tcPr marL="89395" marR="89395" marT="44697" marB="44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Union territory</a:t>
                      </a:r>
                      <a:endParaRPr lang="en-US" sz="1800" dirty="0"/>
                    </a:p>
                  </a:txBody>
                  <a:tcPr marL="89395" marR="89395" marT="44697" marB="44697"/>
                </a:tc>
                <a:extLst>
                  <a:ext uri="{0D108BD9-81ED-4DB2-BD59-A6C34878D82A}">
                    <a16:rowId xmlns:a16="http://schemas.microsoft.com/office/drawing/2014/main" val="2166776152"/>
                  </a:ext>
                </a:extLst>
              </a:tr>
              <a:tr h="405199">
                <a:tc>
                  <a:txBody>
                    <a:bodyPr/>
                    <a:lstStyle/>
                    <a:p>
                      <a:r>
                        <a:rPr lang="en-IN" sz="1800" u="none" strike="noStrike" kern="1200" dirty="0">
                          <a:effectLst/>
                        </a:rPr>
                        <a:t>Mizoram</a:t>
                      </a:r>
                      <a:endParaRPr lang="en-US" sz="1800" dirty="0"/>
                    </a:p>
                  </a:txBody>
                  <a:tcPr marL="89395" marR="89395" marT="44697" marB="44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Union territory</a:t>
                      </a:r>
                      <a:endParaRPr lang="en-US" sz="1800" dirty="0"/>
                    </a:p>
                  </a:txBody>
                  <a:tcPr marL="89395" marR="89395" marT="44697" marB="44697"/>
                </a:tc>
                <a:extLst>
                  <a:ext uri="{0D108BD9-81ED-4DB2-BD59-A6C34878D82A}">
                    <a16:rowId xmlns:a16="http://schemas.microsoft.com/office/drawing/2014/main" val="290338405"/>
                  </a:ext>
                </a:extLst>
              </a:tr>
              <a:tr h="405199">
                <a:tc>
                  <a:txBody>
                    <a:bodyPr/>
                    <a:lstStyle/>
                    <a:p>
                      <a:r>
                        <a:rPr lang="en-IN" sz="1800" u="none" strike="noStrike" kern="1200" dirty="0">
                          <a:effectLst/>
                        </a:rPr>
                        <a:t>Lakshadweep</a:t>
                      </a:r>
                      <a:endParaRPr lang="en-US" sz="1800" dirty="0"/>
                    </a:p>
                  </a:txBody>
                  <a:tcPr marL="89395" marR="89395" marT="44697" marB="44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Union territory</a:t>
                      </a:r>
                      <a:endParaRPr lang="en-US" sz="1800" dirty="0"/>
                    </a:p>
                  </a:txBody>
                  <a:tcPr marL="89395" marR="89395" marT="44697" marB="44697"/>
                </a:tc>
                <a:extLst>
                  <a:ext uri="{0D108BD9-81ED-4DB2-BD59-A6C34878D82A}">
                    <a16:rowId xmlns:a16="http://schemas.microsoft.com/office/drawing/2014/main" val="3742180584"/>
                  </a:ext>
                </a:extLst>
              </a:tr>
              <a:tr h="405199">
                <a:tc>
                  <a:txBody>
                    <a:bodyPr/>
                    <a:lstStyle/>
                    <a:p>
                      <a:r>
                        <a:rPr lang="en-IN" sz="1800" u="none" strike="noStrike" kern="1200" dirty="0">
                          <a:effectLst/>
                        </a:rPr>
                        <a:t>Pondicherry</a:t>
                      </a:r>
                      <a:endParaRPr lang="en-US" sz="1800" dirty="0"/>
                    </a:p>
                  </a:txBody>
                  <a:tcPr marL="89395" marR="89395" marT="44697" marB="4469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effectLst/>
                        </a:rPr>
                        <a:t>The whole of the Union territory</a:t>
                      </a:r>
                      <a:endParaRPr lang="en-US" sz="1800" dirty="0"/>
                    </a:p>
                  </a:txBody>
                  <a:tcPr marL="89395" marR="89395" marT="44697" marB="44697"/>
                </a:tc>
                <a:extLst>
                  <a:ext uri="{0D108BD9-81ED-4DB2-BD59-A6C34878D82A}">
                    <a16:rowId xmlns:a16="http://schemas.microsoft.com/office/drawing/2014/main" val="2318638315"/>
                  </a:ext>
                </a:extLst>
              </a:tr>
            </a:tbl>
          </a:graphicData>
        </a:graphic>
      </p:graphicFrame>
    </p:spTree>
    <p:extLst>
      <p:ext uri="{BB962C8B-B14F-4D97-AF65-F5344CB8AC3E}">
        <p14:creationId xmlns:p14="http://schemas.microsoft.com/office/powerpoint/2010/main" val="95077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A0EDA-8A24-DE40-B5AB-19819BB1025C}"/>
              </a:ext>
            </a:extLst>
          </p:cNvPr>
          <p:cNvSpPr>
            <a:spLocks noGrp="1"/>
          </p:cNvSpPr>
          <p:nvPr>
            <p:ph type="title"/>
          </p:nvPr>
        </p:nvSpPr>
        <p:spPr/>
        <p:txBody>
          <a:bodyPr/>
          <a:lstStyle/>
          <a:p>
            <a:pPr algn="ctr"/>
            <a:r>
              <a:rPr lang="en-IN" spc="10" dirty="0">
                <a:latin typeface="Roboto" panose="02000000000000000000" pitchFamily="2" charset="0"/>
                <a:ea typeface="Roboto" panose="02000000000000000000" pitchFamily="2" charset="0"/>
                <a:cs typeface="Roboto" panose="02000000000000000000" pitchFamily="2" charset="0"/>
              </a:rPr>
              <a:t>PROBLEMS </a:t>
            </a:r>
            <a:r>
              <a:rPr lang="en-IN" spc="-60" dirty="0">
                <a:latin typeface="Roboto" panose="02000000000000000000" pitchFamily="2" charset="0"/>
                <a:ea typeface="Roboto" panose="02000000000000000000" pitchFamily="2" charset="0"/>
                <a:cs typeface="Roboto" panose="02000000000000000000" pitchFamily="2" charset="0"/>
              </a:rPr>
              <a:t>IN </a:t>
            </a:r>
            <a:r>
              <a:rPr lang="en-IN" spc="-5" dirty="0">
                <a:latin typeface="Roboto" panose="02000000000000000000" pitchFamily="2" charset="0"/>
                <a:ea typeface="Roboto" panose="02000000000000000000" pitchFamily="2" charset="0"/>
                <a:cs typeface="Roboto" panose="02000000000000000000" pitchFamily="2" charset="0"/>
              </a:rPr>
              <a:t>RURAL DEVELOPMENT</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4" name="Content Placeholder 3">
            <a:extLst>
              <a:ext uri="{FF2B5EF4-FFF2-40B4-BE49-F238E27FC236}">
                <a16:creationId xmlns:a16="http://schemas.microsoft.com/office/drawing/2014/main" id="{841E3B5A-0453-8040-AA73-62E0F643C281}"/>
              </a:ext>
            </a:extLst>
          </p:cNvPr>
          <p:cNvGraphicFramePr>
            <a:graphicFrameLocks noGrp="1"/>
          </p:cNvGraphicFramePr>
          <p:nvPr>
            <p:ph idx="1"/>
            <p:extLst>
              <p:ext uri="{D42A27DB-BD31-4B8C-83A1-F6EECF244321}">
                <p14:modId xmlns:p14="http://schemas.microsoft.com/office/powerpoint/2010/main" val="334128135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5908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43456-0CB0-5F4E-A686-54E60CFDCE39}"/>
              </a:ext>
            </a:extLst>
          </p:cNvPr>
          <p:cNvSpPr>
            <a:spLocks noGrp="1"/>
          </p:cNvSpPr>
          <p:nvPr>
            <p:ph type="title"/>
          </p:nvPr>
        </p:nvSpPr>
        <p:spPr/>
        <p:txBody>
          <a:bodyPr/>
          <a:lstStyle/>
          <a:p>
            <a:pPr algn="ctr"/>
            <a:r>
              <a:rPr lang="en-IN" spc="-20" dirty="0">
                <a:latin typeface="Roboto" panose="02000000000000000000" pitchFamily="2" charset="0"/>
                <a:ea typeface="Roboto" panose="02000000000000000000" pitchFamily="2" charset="0"/>
                <a:cs typeface="Roboto" panose="02000000000000000000" pitchFamily="2" charset="0"/>
              </a:rPr>
              <a:t>People</a:t>
            </a:r>
            <a:r>
              <a:rPr lang="en-IN" spc="135" dirty="0">
                <a:latin typeface="Roboto" panose="02000000000000000000" pitchFamily="2" charset="0"/>
                <a:ea typeface="Roboto" panose="02000000000000000000" pitchFamily="2" charset="0"/>
                <a:cs typeface="Roboto" panose="02000000000000000000" pitchFamily="2" charset="0"/>
              </a:rPr>
              <a:t> </a:t>
            </a:r>
            <a:r>
              <a:rPr lang="en-IN" spc="-30" dirty="0">
                <a:latin typeface="Roboto" panose="02000000000000000000" pitchFamily="2" charset="0"/>
                <a:ea typeface="Roboto" panose="02000000000000000000" pitchFamily="2" charset="0"/>
                <a:cs typeface="Roboto" panose="02000000000000000000" pitchFamily="2" charset="0"/>
              </a:rPr>
              <a:t>Related Problems</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6" name="Content Placeholder 5">
            <a:extLst>
              <a:ext uri="{FF2B5EF4-FFF2-40B4-BE49-F238E27FC236}">
                <a16:creationId xmlns:a16="http://schemas.microsoft.com/office/drawing/2014/main" id="{B1C55D95-EC84-3541-B19D-3303F64A35C0}"/>
              </a:ext>
            </a:extLst>
          </p:cNvPr>
          <p:cNvGraphicFramePr>
            <a:graphicFrameLocks noGrp="1"/>
          </p:cNvGraphicFramePr>
          <p:nvPr>
            <p:ph idx="1"/>
            <p:extLst>
              <p:ext uri="{D42A27DB-BD31-4B8C-83A1-F6EECF244321}">
                <p14:modId xmlns:p14="http://schemas.microsoft.com/office/powerpoint/2010/main" val="310047954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48126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550E0-23B6-D642-AB30-A2CB99F51B33}"/>
              </a:ext>
            </a:extLst>
          </p:cNvPr>
          <p:cNvSpPr>
            <a:spLocks noGrp="1"/>
          </p:cNvSpPr>
          <p:nvPr>
            <p:ph type="title"/>
          </p:nvPr>
        </p:nvSpPr>
        <p:spPr/>
        <p:txBody>
          <a:bodyPr/>
          <a:lstStyle/>
          <a:p>
            <a:pPr algn="ctr"/>
            <a:r>
              <a:rPr lang="en-IN" spc="-30" dirty="0">
                <a:latin typeface="Roboto" panose="02000000000000000000" pitchFamily="2" charset="0"/>
                <a:ea typeface="Roboto" panose="02000000000000000000" pitchFamily="2" charset="0"/>
                <a:cs typeface="Roboto" panose="02000000000000000000" pitchFamily="2" charset="0"/>
              </a:rPr>
              <a:t>AGRICULTURE </a:t>
            </a:r>
            <a:r>
              <a:rPr lang="en-IN" spc="-20" dirty="0">
                <a:latin typeface="Roboto" panose="02000000000000000000" pitchFamily="2" charset="0"/>
                <a:ea typeface="Roboto" panose="02000000000000000000" pitchFamily="2" charset="0"/>
                <a:cs typeface="Roboto" panose="02000000000000000000" pitchFamily="2" charset="0"/>
              </a:rPr>
              <a:t>RELATED</a:t>
            </a:r>
            <a:r>
              <a:rPr lang="en-IN" spc="20" dirty="0">
                <a:latin typeface="Roboto" panose="02000000000000000000" pitchFamily="2" charset="0"/>
                <a:ea typeface="Roboto" panose="02000000000000000000" pitchFamily="2" charset="0"/>
                <a:cs typeface="Roboto" panose="02000000000000000000" pitchFamily="2" charset="0"/>
              </a:rPr>
              <a:t> </a:t>
            </a:r>
            <a:r>
              <a:rPr lang="en-IN" dirty="0">
                <a:latin typeface="Roboto" panose="02000000000000000000" pitchFamily="2" charset="0"/>
                <a:ea typeface="Roboto" panose="02000000000000000000" pitchFamily="2" charset="0"/>
                <a:cs typeface="Roboto" panose="02000000000000000000" pitchFamily="2" charset="0"/>
              </a:rPr>
              <a:t>PROBLEM</a:t>
            </a:r>
            <a:endParaRPr lang="en-US" dirty="0">
              <a:latin typeface="Roboto" panose="02000000000000000000" pitchFamily="2" charset="0"/>
              <a:ea typeface="Roboto" panose="02000000000000000000" pitchFamily="2" charset="0"/>
              <a:cs typeface="Roboto" panose="02000000000000000000" pitchFamily="2" charset="0"/>
            </a:endParaRPr>
          </a:p>
        </p:txBody>
      </p:sp>
      <p:graphicFrame>
        <p:nvGraphicFramePr>
          <p:cNvPr id="4" name="Content Placeholder 3">
            <a:extLst>
              <a:ext uri="{FF2B5EF4-FFF2-40B4-BE49-F238E27FC236}">
                <a16:creationId xmlns:a16="http://schemas.microsoft.com/office/drawing/2014/main" id="{D3D4A71F-0BBB-784A-9014-CDD1FCBE8C26}"/>
              </a:ext>
            </a:extLst>
          </p:cNvPr>
          <p:cNvGraphicFramePr>
            <a:graphicFrameLocks noGrp="1"/>
          </p:cNvGraphicFramePr>
          <p:nvPr>
            <p:ph idx="1"/>
            <p:extLst>
              <p:ext uri="{D42A27DB-BD31-4B8C-83A1-F6EECF244321}">
                <p14:modId xmlns:p14="http://schemas.microsoft.com/office/powerpoint/2010/main" val="6212109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74834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tf00001180</Template>
  <TotalTime>3567</TotalTime>
  <Words>3436</Words>
  <Application>Microsoft Macintosh PowerPoint</Application>
  <PresentationFormat>Widescreen</PresentationFormat>
  <Paragraphs>290</Paragraphs>
  <Slides>35</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Calibri</vt:lpstr>
      <vt:lpstr>Calibri Light</vt:lpstr>
      <vt:lpstr>Corbel</vt:lpstr>
      <vt:lpstr>Roboto</vt:lpstr>
      <vt:lpstr>Times New Roman</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PROBLEMS IN RURAL DEVELOPMENT</vt:lpstr>
      <vt:lpstr>People Related Problems</vt:lpstr>
      <vt:lpstr>AGRICULTURE RELATED PROBLEM</vt:lpstr>
      <vt:lpstr>INFRASTRUCTURAL RELATED PROBLEM</vt:lpstr>
      <vt:lpstr>ECONOMIC PROBLEMS</vt:lpstr>
      <vt:lpstr>LEADERSHIP RELATED PROBLEM</vt:lpstr>
      <vt:lpstr>ADMINISTRATIVE PROBLEMS</vt:lpstr>
      <vt:lpstr>Some Issue Faced By Backward Areas</vt:lpstr>
      <vt:lpstr>Poverty</vt:lpstr>
      <vt:lpstr>Electricity</vt:lpstr>
      <vt:lpstr>Water</vt:lpstr>
      <vt:lpstr>Caste System</vt:lpstr>
      <vt:lpstr>Education</vt:lpstr>
      <vt:lpstr>Female Foeticide</vt:lpstr>
      <vt:lpstr>Sanitizing</vt:lpstr>
      <vt:lpstr>Transport</vt:lpstr>
      <vt:lpstr>Agriculture</vt:lpstr>
      <vt:lpstr>Child Labour</vt:lpstr>
      <vt:lpstr>PowerPoint Presentation</vt:lpstr>
      <vt:lpstr>PowerPoint Presentation</vt:lpstr>
      <vt:lpstr>PowerPoint Presentation</vt:lpstr>
      <vt:lpstr>PowerPoint Presentation</vt:lpstr>
      <vt:lpstr>Rural Development</vt:lpstr>
      <vt:lpstr>Components of Rural Development</vt:lpstr>
      <vt:lpstr>Essential Aspects of Rural Development</vt:lpstr>
      <vt:lpstr>Integrated Rural Development</vt:lpstr>
      <vt:lpstr>List of Government Schemes for Rural  India</vt:lpstr>
      <vt:lpstr>CONCLUSION</vt:lpstr>
      <vt:lpstr>Thank You                       Presented By: Tarun Mittal                                                                                          1710991839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Jyotisingla134@outlook.com</dc:creator>
  <cp:lastModifiedBy>jyoti singla</cp:lastModifiedBy>
  <cp:revision>79</cp:revision>
  <dcterms:created xsi:type="dcterms:W3CDTF">2019-12-13T03:54:04Z</dcterms:created>
  <dcterms:modified xsi:type="dcterms:W3CDTF">2020-02-01T07:39:55Z</dcterms:modified>
</cp:coreProperties>
</file>

<file path=docProps/thumbnail.jpeg>
</file>